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12192125"/>
  <p:notesSz cx="6858000" cy="9144000"/>
  <p:embeddedFontLst>
    <p:embeddedFont>
      <p:font typeface="Patrick Hand"/>
      <p:regular r:id="rId17"/>
    </p:embeddedFont>
    <p:embeddedFont>
      <p:font typeface="Poppins"/>
      <p:regular r:id="rId18"/>
      <p:bold r:id="rId19"/>
      <p:italic r:id="rId20"/>
      <p:boldItalic r:id="rId21"/>
    </p:embeddedFont>
    <p:embeddedFont>
      <p:font typeface="Barlow Condensed"/>
      <p:regular r:id="rId22"/>
      <p:bold r:id="rId23"/>
      <p:italic r:id="rId24"/>
      <p:boldItalic r:id="rId25"/>
    </p:embeddedFont>
    <p:embeddedFont>
      <p:font typeface="Homemade Apple"/>
      <p:regular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oppins-italic.fntdata"/><Relationship Id="rId22" Type="http://schemas.openxmlformats.org/officeDocument/2006/relationships/font" Target="fonts/BarlowCondensed-regular.fntdata"/><Relationship Id="rId21" Type="http://schemas.openxmlformats.org/officeDocument/2006/relationships/font" Target="fonts/Poppins-boldItalic.fntdata"/><Relationship Id="rId24" Type="http://schemas.openxmlformats.org/officeDocument/2006/relationships/font" Target="fonts/BarlowCondensed-italic.fntdata"/><Relationship Id="rId23" Type="http://schemas.openxmlformats.org/officeDocument/2006/relationships/font" Target="fonts/BarlowCondensed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HomemadeApple-regular.fntdata"/><Relationship Id="rId25" Type="http://schemas.openxmlformats.org/officeDocument/2006/relationships/font" Target="fonts/BarlowCondensed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PatrickHand-regular.fntdata"/><Relationship Id="rId16" Type="http://schemas.openxmlformats.org/officeDocument/2006/relationships/slide" Target="slides/slide11.xml"/><Relationship Id="rId19" Type="http://schemas.openxmlformats.org/officeDocument/2006/relationships/font" Target="fonts/Poppins-bold.fntdata"/><Relationship Id="rId18" Type="http://schemas.openxmlformats.org/officeDocument/2006/relationships/font" Target="fonts/Poppins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26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65a5c374d8_0_148:notes"/>
          <p:cNvSpPr/>
          <p:nvPr>
            <p:ph idx="2" type="sldImg"/>
          </p:nvPr>
        </p:nvSpPr>
        <p:spPr>
          <a:xfrm>
            <a:off x="38126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65a5c374d8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gf36a4a020b_0_6:notes"/>
          <p:cNvSpPr/>
          <p:nvPr>
            <p:ph idx="2" type="sldImg"/>
          </p:nvPr>
        </p:nvSpPr>
        <p:spPr>
          <a:xfrm>
            <a:off x="38126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5" name="Google Shape;385;gf36a4a020b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g65a5c374d8_0_179:notes"/>
          <p:cNvSpPr/>
          <p:nvPr>
            <p:ph idx="2" type="sldImg"/>
          </p:nvPr>
        </p:nvSpPr>
        <p:spPr>
          <a:xfrm>
            <a:off x="38126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" name="Google Shape;392;g65a5c374d8_0_1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:notes"/>
          <p:cNvSpPr/>
          <p:nvPr>
            <p:ph idx="2" type="sldImg"/>
          </p:nvPr>
        </p:nvSpPr>
        <p:spPr>
          <a:xfrm>
            <a:off x="38126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g65a5c374d8_0_161:notes"/>
          <p:cNvSpPr/>
          <p:nvPr>
            <p:ph idx="2" type="sldImg"/>
          </p:nvPr>
        </p:nvSpPr>
        <p:spPr>
          <a:xfrm>
            <a:off x="38126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" name="Google Shape;330;g65a5c374d8_0_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g65a5c374d8_0_166:notes"/>
          <p:cNvSpPr/>
          <p:nvPr>
            <p:ph idx="2" type="sldImg"/>
          </p:nvPr>
        </p:nvSpPr>
        <p:spPr>
          <a:xfrm>
            <a:off x="38126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3" name="Google Shape;343;g65a5c374d8_0_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g65a5c374d8_0_170:notes"/>
          <p:cNvSpPr/>
          <p:nvPr>
            <p:ph idx="2" type="sldImg"/>
          </p:nvPr>
        </p:nvSpPr>
        <p:spPr>
          <a:xfrm>
            <a:off x="38126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9" name="Google Shape;349;g65a5c374d8_0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65a5c374d8_0_183:notes"/>
          <p:cNvSpPr/>
          <p:nvPr>
            <p:ph idx="2" type="sldImg"/>
          </p:nvPr>
        </p:nvSpPr>
        <p:spPr>
          <a:xfrm>
            <a:off x="38126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6" name="Google Shape;356;g65a5c374d8_0_1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gf36a4a020b_0_0:notes"/>
          <p:cNvSpPr/>
          <p:nvPr>
            <p:ph idx="2" type="sldImg"/>
          </p:nvPr>
        </p:nvSpPr>
        <p:spPr>
          <a:xfrm>
            <a:off x="38126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4" name="Google Shape;364;gf36a4a020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g65a5c374d8_0_175:notes"/>
          <p:cNvSpPr/>
          <p:nvPr>
            <p:ph idx="2" type="sldImg"/>
          </p:nvPr>
        </p:nvSpPr>
        <p:spPr>
          <a:xfrm>
            <a:off x="38126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2" name="Google Shape;372;g65a5c374d8_0_1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g7d9b20d52d_1_0:notes"/>
          <p:cNvSpPr/>
          <p:nvPr>
            <p:ph idx="2" type="sldImg"/>
          </p:nvPr>
        </p:nvSpPr>
        <p:spPr>
          <a:xfrm>
            <a:off x="38126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8" name="Google Shape;378;g7d9b20d52d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" TargetMode="External"/><Relationship Id="rId3" Type="http://schemas.openxmlformats.org/officeDocument/2006/relationships/image" Target="../media/image2.png"/><Relationship Id="rId4" Type="http://schemas.openxmlformats.org/officeDocument/2006/relationships/hyperlink" Target="https://slidesmania.com/questions-powerpoint-google-slides/can-i-use-these-templates/" TargetMode="External"/><Relationship Id="rId11" Type="http://schemas.openxmlformats.org/officeDocument/2006/relationships/hyperlink" Target="https://www.instagram.com/slidesmania/" TargetMode="External"/><Relationship Id="rId10" Type="http://schemas.openxmlformats.org/officeDocument/2006/relationships/image" Target="../media/image1.png"/><Relationship Id="rId12" Type="http://schemas.openxmlformats.org/officeDocument/2006/relationships/image" Target="../media/image3.png"/><Relationship Id="rId9" Type="http://schemas.openxmlformats.org/officeDocument/2006/relationships/hyperlink" Target="https://www.pinterest.com/slidesmania/" TargetMode="External"/><Relationship Id="rId5" Type="http://schemas.openxmlformats.org/officeDocument/2006/relationships/hyperlink" Target="https://www.facebook.com/SlidesManiaSM/" TargetMode="External"/><Relationship Id="rId6" Type="http://schemas.openxmlformats.org/officeDocument/2006/relationships/image" Target="../media/image4.png"/><Relationship Id="rId7" Type="http://schemas.openxmlformats.org/officeDocument/2006/relationships/hyperlink" Target="https://twitter.com/SlidesManiaSM/" TargetMode="External"/><Relationship Id="rId8" Type="http://schemas.openxmlformats.org/officeDocument/2006/relationships/image" Target="../media/image6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1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/>
          <p:nvPr/>
        </p:nvSpPr>
        <p:spPr>
          <a:xfrm rot="-400932">
            <a:off x="2038246" y="2294968"/>
            <a:ext cx="399615" cy="3984580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4447585" y="322517"/>
            <a:ext cx="4777800" cy="6201000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rotWithShape="0" algn="tl" dir="2700000" dist="177800">
              <a:srgbClr val="B2B2B2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" name="Google Shape;14;p2"/>
          <p:cNvGrpSpPr/>
          <p:nvPr/>
        </p:nvGrpSpPr>
        <p:grpSpPr>
          <a:xfrm>
            <a:off x="4071648" y="319490"/>
            <a:ext cx="4513337" cy="6219000"/>
            <a:chOff x="2198898" y="348540"/>
            <a:chExt cx="4513337" cy="6219000"/>
          </a:xfrm>
        </p:grpSpPr>
        <p:sp>
          <p:nvSpPr>
            <p:cNvPr id="15" name="Google Shape;15;p2"/>
            <p:cNvSpPr/>
            <p:nvPr/>
          </p:nvSpPr>
          <p:spPr>
            <a:xfrm>
              <a:off x="6470135" y="348540"/>
              <a:ext cx="242100" cy="6219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198898" y="1069159"/>
              <a:ext cx="762900" cy="2181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198898" y="1821907"/>
              <a:ext cx="762900" cy="2181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2198898" y="2574655"/>
              <a:ext cx="762900" cy="2181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2198898" y="3327403"/>
              <a:ext cx="762900" cy="2181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198898" y="4080151"/>
              <a:ext cx="762900" cy="2181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2198898" y="5585647"/>
              <a:ext cx="762900" cy="2181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2198898" y="4832899"/>
              <a:ext cx="762900" cy="2181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" name="Google Shape;23;p2"/>
          <p:cNvSpPr/>
          <p:nvPr/>
        </p:nvSpPr>
        <p:spPr>
          <a:xfrm>
            <a:off x="5160147" y="5064579"/>
            <a:ext cx="2828100" cy="938700"/>
          </a:xfrm>
          <a:prstGeom prst="roundRect">
            <a:avLst>
              <a:gd fmla="val 16667" name="adj"/>
            </a:avLst>
          </a:prstGeom>
          <a:solidFill>
            <a:srgbClr val="CCCC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" name="Google Shape;24;p2"/>
          <p:cNvGrpSpPr/>
          <p:nvPr/>
        </p:nvGrpSpPr>
        <p:grpSpPr>
          <a:xfrm rot="-432916">
            <a:off x="1986208" y="2407381"/>
            <a:ext cx="329627" cy="3759948"/>
            <a:chOff x="3015702" y="1986247"/>
            <a:chExt cx="329621" cy="3759877"/>
          </a:xfrm>
        </p:grpSpPr>
        <p:sp>
          <p:nvSpPr>
            <p:cNvPr id="25" name="Google Shape;25;p2"/>
            <p:cNvSpPr/>
            <p:nvPr/>
          </p:nvSpPr>
          <p:spPr>
            <a:xfrm>
              <a:off x="3015702" y="2864310"/>
              <a:ext cx="327000" cy="18408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3016712" y="4736509"/>
              <a:ext cx="326100" cy="9072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3035887" y="5674124"/>
              <a:ext cx="288000" cy="720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3017723" y="1986247"/>
              <a:ext cx="327600" cy="8487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" name="Google Shape;29;p2"/>
          <p:cNvGrpSpPr/>
          <p:nvPr/>
        </p:nvGrpSpPr>
        <p:grpSpPr>
          <a:xfrm rot="-432916">
            <a:off x="1777680" y="2095025"/>
            <a:ext cx="429908" cy="1276891"/>
            <a:chOff x="2997536" y="1684476"/>
            <a:chExt cx="429900" cy="1276867"/>
          </a:xfrm>
        </p:grpSpPr>
        <p:sp>
          <p:nvSpPr>
            <p:cNvPr id="30" name="Google Shape;30;p2"/>
            <p:cNvSpPr/>
            <p:nvPr/>
          </p:nvSpPr>
          <p:spPr>
            <a:xfrm>
              <a:off x="2997536" y="1768245"/>
              <a:ext cx="429900" cy="193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3095436" y="1684476"/>
              <a:ext cx="229200" cy="89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337660" y="1920643"/>
              <a:ext cx="89700" cy="1040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3" name="Google Shape;33;p2"/>
          <p:cNvSpPr/>
          <p:nvPr/>
        </p:nvSpPr>
        <p:spPr>
          <a:xfrm rot="-434708">
            <a:off x="1954910" y="3411387"/>
            <a:ext cx="230742" cy="39975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"/>
          <p:cNvSpPr txBox="1"/>
          <p:nvPr/>
        </p:nvSpPr>
        <p:spPr>
          <a:xfrm rot="4967268">
            <a:off x="1605115" y="4358358"/>
            <a:ext cx="1149394" cy="3386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/>
              <a:t>COLORS</a:t>
            </a:r>
            <a:endParaRPr/>
          </a:p>
        </p:txBody>
      </p:sp>
      <p:sp>
        <p:nvSpPr>
          <p:cNvPr id="35" name="Google Shape;35;p2"/>
          <p:cNvSpPr/>
          <p:nvPr/>
        </p:nvSpPr>
        <p:spPr>
          <a:xfrm rot="-400932">
            <a:off x="2844654" y="2507924"/>
            <a:ext cx="399615" cy="3984580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6" name="Google Shape;36;p2"/>
          <p:cNvGrpSpPr/>
          <p:nvPr/>
        </p:nvGrpSpPr>
        <p:grpSpPr>
          <a:xfrm rot="-432916">
            <a:off x="2792617" y="2620337"/>
            <a:ext cx="329627" cy="3759948"/>
            <a:chOff x="3015702" y="1986247"/>
            <a:chExt cx="329621" cy="3759877"/>
          </a:xfrm>
        </p:grpSpPr>
        <p:sp>
          <p:nvSpPr>
            <p:cNvPr id="37" name="Google Shape;37;p2"/>
            <p:cNvSpPr/>
            <p:nvPr/>
          </p:nvSpPr>
          <p:spPr>
            <a:xfrm>
              <a:off x="3015702" y="2864310"/>
              <a:ext cx="327000" cy="18408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016712" y="4736509"/>
              <a:ext cx="326100" cy="9072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3035887" y="5674124"/>
              <a:ext cx="288000" cy="720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3017723" y="1986247"/>
              <a:ext cx="327600" cy="8487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1" name="Google Shape;41;p2"/>
          <p:cNvGrpSpPr/>
          <p:nvPr/>
        </p:nvGrpSpPr>
        <p:grpSpPr>
          <a:xfrm rot="-432916">
            <a:off x="2584089" y="2307981"/>
            <a:ext cx="429908" cy="1276891"/>
            <a:chOff x="2997536" y="1684476"/>
            <a:chExt cx="429900" cy="1276867"/>
          </a:xfrm>
        </p:grpSpPr>
        <p:sp>
          <p:nvSpPr>
            <p:cNvPr id="42" name="Google Shape;42;p2"/>
            <p:cNvSpPr/>
            <p:nvPr/>
          </p:nvSpPr>
          <p:spPr>
            <a:xfrm>
              <a:off x="2997536" y="1768245"/>
              <a:ext cx="429900" cy="193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3095436" y="1684476"/>
              <a:ext cx="229200" cy="897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3337660" y="1920643"/>
              <a:ext cx="89700" cy="10407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5" name="Google Shape;45;p2"/>
          <p:cNvSpPr/>
          <p:nvPr/>
        </p:nvSpPr>
        <p:spPr>
          <a:xfrm rot="-434708">
            <a:off x="2761319" y="3624342"/>
            <a:ext cx="230742" cy="399752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2"/>
          <p:cNvSpPr txBox="1"/>
          <p:nvPr/>
        </p:nvSpPr>
        <p:spPr>
          <a:xfrm rot="4967429">
            <a:off x="2417579" y="4564406"/>
            <a:ext cx="1135477" cy="3386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/>
              <a:t>BLACK</a:t>
            </a:r>
            <a:endParaRPr/>
          </a:p>
        </p:txBody>
      </p:sp>
      <p:sp>
        <p:nvSpPr>
          <p:cNvPr id="47" name="Google Shape;47;p2"/>
          <p:cNvSpPr txBox="1"/>
          <p:nvPr>
            <p:ph type="ctrTitle"/>
          </p:nvPr>
        </p:nvSpPr>
        <p:spPr>
          <a:xfrm rot="285">
            <a:off x="4934220" y="2316819"/>
            <a:ext cx="3613800" cy="27369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/>
        </p:txBody>
      </p:sp>
      <p:sp>
        <p:nvSpPr>
          <p:cNvPr id="48" name="Google Shape;48;p2"/>
          <p:cNvSpPr txBox="1"/>
          <p:nvPr>
            <p:ph idx="12" type="sldNum"/>
          </p:nvPr>
        </p:nvSpPr>
        <p:spPr>
          <a:xfrm>
            <a:off x="11296726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Mania">
  <p:cSld name="BLANK_1"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5" name="Google Shape;305;p11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06" name="Google Shape;306;p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307" name="Google Shape;307;p11">
              <a:hlinkClick r:id="rId2"/>
            </p:cNvPr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65600" y="331100"/>
              <a:ext cx="5101466" cy="22012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08" name="Google Shape;308;p11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n-GB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n-GB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n-GB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n-GB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30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30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n-GB" sz="27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n-GB" sz="44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GB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7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309" name="Google Shape;309;p11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310" name="Google Shape;310;p11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1" name="Google Shape;311;p11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2" name="Google Shape;312;p11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3" name="Google Shape;313;p11">
              <a:hlinkClick r:id="rId11"/>
            </p:cNvPr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14" name="Google Shape;314;p11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24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"/>
          <p:cNvSpPr/>
          <p:nvPr/>
        </p:nvSpPr>
        <p:spPr>
          <a:xfrm>
            <a:off x="1873732" y="741010"/>
            <a:ext cx="9936300" cy="55227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rotWithShape="0" algn="tl" dir="2700000" dist="177800">
              <a:srgbClr val="B2B2B2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3"/>
          <p:cNvSpPr txBox="1"/>
          <p:nvPr>
            <p:ph type="title"/>
          </p:nvPr>
        </p:nvSpPr>
        <p:spPr>
          <a:xfrm>
            <a:off x="2357375" y="2867800"/>
            <a:ext cx="8939400" cy="1122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b="1"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b="1"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b="1"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b="1"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b="1"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b="1"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b="1"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b="1"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b="1" sz="4800"/>
            </a:lvl9pPr>
          </a:lstStyle>
          <a:p/>
        </p:txBody>
      </p:sp>
      <p:sp>
        <p:nvSpPr>
          <p:cNvPr id="52" name="Google Shape;52;p3"/>
          <p:cNvSpPr txBox="1"/>
          <p:nvPr>
            <p:ph idx="12" type="sldNum"/>
          </p:nvPr>
        </p:nvSpPr>
        <p:spPr>
          <a:xfrm>
            <a:off x="11296726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53" name="Google Shape;53;p3"/>
          <p:cNvSpPr/>
          <p:nvPr/>
        </p:nvSpPr>
        <p:spPr>
          <a:xfrm rot="585980">
            <a:off x="477915" y="1503847"/>
            <a:ext cx="399692" cy="3984304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4" name="Google Shape;54;p3"/>
          <p:cNvGrpSpPr/>
          <p:nvPr/>
        </p:nvGrpSpPr>
        <p:grpSpPr>
          <a:xfrm rot="554120">
            <a:off x="429613" y="1591611"/>
            <a:ext cx="329642" cy="3760115"/>
            <a:chOff x="3015702" y="1986247"/>
            <a:chExt cx="329621" cy="3759877"/>
          </a:xfrm>
        </p:grpSpPr>
        <p:sp>
          <p:nvSpPr>
            <p:cNvPr id="55" name="Google Shape;55;p3"/>
            <p:cNvSpPr/>
            <p:nvPr/>
          </p:nvSpPr>
          <p:spPr>
            <a:xfrm>
              <a:off x="3015702" y="2864310"/>
              <a:ext cx="327000" cy="18408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3016712" y="4736509"/>
              <a:ext cx="326100" cy="9072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3035887" y="5674124"/>
              <a:ext cx="288000" cy="720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3017723" y="1986247"/>
              <a:ext cx="327600" cy="8487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9" name="Google Shape;59;p3"/>
          <p:cNvGrpSpPr/>
          <p:nvPr/>
        </p:nvGrpSpPr>
        <p:grpSpPr>
          <a:xfrm rot="554120">
            <a:off x="667622" y="1297999"/>
            <a:ext cx="429927" cy="1276948"/>
            <a:chOff x="2997536" y="1684476"/>
            <a:chExt cx="429900" cy="1276867"/>
          </a:xfrm>
        </p:grpSpPr>
        <p:sp>
          <p:nvSpPr>
            <p:cNvPr id="60" name="Google Shape;60;p3"/>
            <p:cNvSpPr/>
            <p:nvPr/>
          </p:nvSpPr>
          <p:spPr>
            <a:xfrm>
              <a:off x="2997536" y="1768245"/>
              <a:ext cx="429900" cy="193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3095436" y="1684476"/>
              <a:ext cx="229200" cy="897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3337660" y="1920643"/>
              <a:ext cx="89700" cy="10407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3" name="Google Shape;63;p3"/>
          <p:cNvSpPr/>
          <p:nvPr/>
        </p:nvSpPr>
        <p:spPr>
          <a:xfrm rot="552304">
            <a:off x="592872" y="2600420"/>
            <a:ext cx="230671" cy="39969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3"/>
          <p:cNvSpPr txBox="1"/>
          <p:nvPr/>
        </p:nvSpPr>
        <p:spPr>
          <a:xfrm rot="5953748">
            <a:off x="-941" y="3523762"/>
            <a:ext cx="1114832" cy="3388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/>
              <a:t>COLORS</a:t>
            </a:r>
            <a:endParaRPr/>
          </a:p>
        </p:txBody>
      </p:sp>
      <p:sp>
        <p:nvSpPr>
          <p:cNvPr id="65" name="Google Shape;65;p3"/>
          <p:cNvSpPr/>
          <p:nvPr/>
        </p:nvSpPr>
        <p:spPr>
          <a:xfrm rot="585980">
            <a:off x="1062323" y="2094221"/>
            <a:ext cx="399692" cy="3984304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6" name="Google Shape;66;p3"/>
          <p:cNvGrpSpPr/>
          <p:nvPr/>
        </p:nvGrpSpPr>
        <p:grpSpPr>
          <a:xfrm rot="554120">
            <a:off x="1014021" y="2181984"/>
            <a:ext cx="329642" cy="3760115"/>
            <a:chOff x="3015702" y="1986247"/>
            <a:chExt cx="329621" cy="3759877"/>
          </a:xfrm>
        </p:grpSpPr>
        <p:sp>
          <p:nvSpPr>
            <p:cNvPr id="67" name="Google Shape;67;p3"/>
            <p:cNvSpPr/>
            <p:nvPr/>
          </p:nvSpPr>
          <p:spPr>
            <a:xfrm>
              <a:off x="3015702" y="2864310"/>
              <a:ext cx="327000" cy="18408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3016712" y="4736509"/>
              <a:ext cx="326100" cy="9072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3035887" y="5674124"/>
              <a:ext cx="288000" cy="720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3017723" y="1986247"/>
              <a:ext cx="327600" cy="8487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1" name="Google Shape;71;p3"/>
          <p:cNvGrpSpPr/>
          <p:nvPr/>
        </p:nvGrpSpPr>
        <p:grpSpPr>
          <a:xfrm rot="554120">
            <a:off x="1252030" y="1888372"/>
            <a:ext cx="429927" cy="1276948"/>
            <a:chOff x="2997536" y="1684476"/>
            <a:chExt cx="429900" cy="1276867"/>
          </a:xfrm>
        </p:grpSpPr>
        <p:sp>
          <p:nvSpPr>
            <p:cNvPr id="72" name="Google Shape;72;p3"/>
            <p:cNvSpPr/>
            <p:nvPr/>
          </p:nvSpPr>
          <p:spPr>
            <a:xfrm>
              <a:off x="2997536" y="1768245"/>
              <a:ext cx="429900" cy="193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3095436" y="1684476"/>
              <a:ext cx="229200" cy="897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3337660" y="1920643"/>
              <a:ext cx="89700" cy="10407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5" name="Google Shape;75;p3"/>
          <p:cNvSpPr/>
          <p:nvPr/>
        </p:nvSpPr>
        <p:spPr>
          <a:xfrm rot="552304">
            <a:off x="1177279" y="3190793"/>
            <a:ext cx="230671" cy="39969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3"/>
          <p:cNvSpPr txBox="1"/>
          <p:nvPr/>
        </p:nvSpPr>
        <p:spPr>
          <a:xfrm rot="5954415">
            <a:off x="565694" y="4129138"/>
            <a:ext cx="1145261" cy="3388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/>
              <a:t>BLACK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accent3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"/>
          <p:cNvSpPr/>
          <p:nvPr/>
        </p:nvSpPr>
        <p:spPr>
          <a:xfrm rot="10800000">
            <a:off x="1349977" y="337061"/>
            <a:ext cx="4777800" cy="6201000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rotWithShape="0" algn="tl" dir="2700000" dist="177800">
              <a:srgbClr val="B2B2B2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4"/>
          <p:cNvSpPr/>
          <p:nvPr/>
        </p:nvSpPr>
        <p:spPr>
          <a:xfrm>
            <a:off x="6308436" y="330032"/>
            <a:ext cx="4777800" cy="6201000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rotWithShape="0" algn="tl" dir="2700000" dist="177800">
              <a:srgbClr val="B2B2B2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0" name="Google Shape;80;p4"/>
          <p:cNvGrpSpPr/>
          <p:nvPr/>
        </p:nvGrpSpPr>
        <p:grpSpPr>
          <a:xfrm>
            <a:off x="5853776" y="1053680"/>
            <a:ext cx="762900" cy="4734588"/>
            <a:chOff x="5853776" y="1053680"/>
            <a:chExt cx="762900" cy="4734588"/>
          </a:xfrm>
        </p:grpSpPr>
        <p:sp>
          <p:nvSpPr>
            <p:cNvPr id="81" name="Google Shape;81;p4"/>
            <p:cNvSpPr/>
            <p:nvPr/>
          </p:nvSpPr>
          <p:spPr>
            <a:xfrm>
              <a:off x="5853776" y="1053680"/>
              <a:ext cx="762900" cy="2181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4"/>
            <p:cNvSpPr/>
            <p:nvPr/>
          </p:nvSpPr>
          <p:spPr>
            <a:xfrm>
              <a:off x="5853776" y="1806428"/>
              <a:ext cx="762900" cy="2181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4"/>
            <p:cNvSpPr/>
            <p:nvPr/>
          </p:nvSpPr>
          <p:spPr>
            <a:xfrm>
              <a:off x="5853776" y="2559176"/>
              <a:ext cx="762900" cy="2181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4"/>
            <p:cNvSpPr/>
            <p:nvPr/>
          </p:nvSpPr>
          <p:spPr>
            <a:xfrm>
              <a:off x="5853776" y="3311924"/>
              <a:ext cx="762900" cy="2181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4"/>
            <p:cNvSpPr/>
            <p:nvPr/>
          </p:nvSpPr>
          <p:spPr>
            <a:xfrm>
              <a:off x="5853776" y="4064672"/>
              <a:ext cx="762900" cy="2181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4"/>
            <p:cNvSpPr/>
            <p:nvPr/>
          </p:nvSpPr>
          <p:spPr>
            <a:xfrm>
              <a:off x="5853776" y="5570168"/>
              <a:ext cx="762900" cy="2181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4"/>
            <p:cNvSpPr/>
            <p:nvPr/>
          </p:nvSpPr>
          <p:spPr>
            <a:xfrm>
              <a:off x="5853776" y="4817420"/>
              <a:ext cx="762900" cy="2181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8" name="Google Shape;88;p4"/>
          <p:cNvSpPr/>
          <p:nvPr/>
        </p:nvSpPr>
        <p:spPr>
          <a:xfrm rot="-400932">
            <a:off x="417891" y="2295053"/>
            <a:ext cx="399615" cy="3984580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9" name="Google Shape;89;p4"/>
          <p:cNvGrpSpPr/>
          <p:nvPr/>
        </p:nvGrpSpPr>
        <p:grpSpPr>
          <a:xfrm rot="-432916">
            <a:off x="365853" y="2407465"/>
            <a:ext cx="329627" cy="3759948"/>
            <a:chOff x="3015702" y="1986247"/>
            <a:chExt cx="329621" cy="3759877"/>
          </a:xfrm>
        </p:grpSpPr>
        <p:sp>
          <p:nvSpPr>
            <p:cNvPr id="90" name="Google Shape;90;p4"/>
            <p:cNvSpPr/>
            <p:nvPr/>
          </p:nvSpPr>
          <p:spPr>
            <a:xfrm>
              <a:off x="3015702" y="2864310"/>
              <a:ext cx="327000" cy="18408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4"/>
            <p:cNvSpPr/>
            <p:nvPr/>
          </p:nvSpPr>
          <p:spPr>
            <a:xfrm>
              <a:off x="3016712" y="4736509"/>
              <a:ext cx="326100" cy="9072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4"/>
            <p:cNvSpPr/>
            <p:nvPr/>
          </p:nvSpPr>
          <p:spPr>
            <a:xfrm>
              <a:off x="3035887" y="5674124"/>
              <a:ext cx="288000" cy="720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4"/>
            <p:cNvSpPr/>
            <p:nvPr/>
          </p:nvSpPr>
          <p:spPr>
            <a:xfrm>
              <a:off x="3017723" y="1986247"/>
              <a:ext cx="327600" cy="8487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4" name="Google Shape;94;p4"/>
          <p:cNvGrpSpPr/>
          <p:nvPr/>
        </p:nvGrpSpPr>
        <p:grpSpPr>
          <a:xfrm rot="-432916">
            <a:off x="157325" y="2095109"/>
            <a:ext cx="429908" cy="1276891"/>
            <a:chOff x="2997536" y="1684476"/>
            <a:chExt cx="429900" cy="1276867"/>
          </a:xfrm>
        </p:grpSpPr>
        <p:sp>
          <p:nvSpPr>
            <p:cNvPr id="95" name="Google Shape;95;p4"/>
            <p:cNvSpPr/>
            <p:nvPr/>
          </p:nvSpPr>
          <p:spPr>
            <a:xfrm>
              <a:off x="2997536" y="1768245"/>
              <a:ext cx="429900" cy="1938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4"/>
            <p:cNvSpPr/>
            <p:nvPr/>
          </p:nvSpPr>
          <p:spPr>
            <a:xfrm>
              <a:off x="3095436" y="1684476"/>
              <a:ext cx="229200" cy="89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4"/>
            <p:cNvSpPr/>
            <p:nvPr/>
          </p:nvSpPr>
          <p:spPr>
            <a:xfrm>
              <a:off x="3337660" y="1920643"/>
              <a:ext cx="89700" cy="1040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8" name="Google Shape;98;p4"/>
          <p:cNvSpPr/>
          <p:nvPr/>
        </p:nvSpPr>
        <p:spPr>
          <a:xfrm rot="-434708">
            <a:off x="334555" y="3411471"/>
            <a:ext cx="230742" cy="39975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4"/>
          <p:cNvSpPr txBox="1"/>
          <p:nvPr/>
        </p:nvSpPr>
        <p:spPr>
          <a:xfrm rot="4966973">
            <a:off x="-8581" y="4350931"/>
            <a:ext cx="1134287" cy="3386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/>
              <a:t>COLORS</a:t>
            </a:r>
            <a:endParaRPr/>
          </a:p>
        </p:txBody>
      </p:sp>
      <p:sp>
        <p:nvSpPr>
          <p:cNvPr id="100" name="Google Shape;100;p4"/>
          <p:cNvSpPr/>
          <p:nvPr/>
        </p:nvSpPr>
        <p:spPr>
          <a:xfrm rot="-400932">
            <a:off x="1145578" y="2695732"/>
            <a:ext cx="399615" cy="3984580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1" name="Google Shape;101;p4"/>
          <p:cNvGrpSpPr/>
          <p:nvPr/>
        </p:nvGrpSpPr>
        <p:grpSpPr>
          <a:xfrm rot="-432916">
            <a:off x="1093540" y="2808144"/>
            <a:ext cx="329627" cy="3759948"/>
            <a:chOff x="3015702" y="1986247"/>
            <a:chExt cx="329621" cy="3759877"/>
          </a:xfrm>
        </p:grpSpPr>
        <p:sp>
          <p:nvSpPr>
            <p:cNvPr id="102" name="Google Shape;102;p4"/>
            <p:cNvSpPr/>
            <p:nvPr/>
          </p:nvSpPr>
          <p:spPr>
            <a:xfrm>
              <a:off x="3015702" y="2864310"/>
              <a:ext cx="327000" cy="18408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4"/>
            <p:cNvSpPr/>
            <p:nvPr/>
          </p:nvSpPr>
          <p:spPr>
            <a:xfrm>
              <a:off x="3016712" y="4736509"/>
              <a:ext cx="326100" cy="9072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4"/>
            <p:cNvSpPr/>
            <p:nvPr/>
          </p:nvSpPr>
          <p:spPr>
            <a:xfrm>
              <a:off x="3035887" y="5674124"/>
              <a:ext cx="288000" cy="720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4"/>
            <p:cNvSpPr/>
            <p:nvPr/>
          </p:nvSpPr>
          <p:spPr>
            <a:xfrm>
              <a:off x="3017723" y="1986247"/>
              <a:ext cx="327600" cy="8487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6" name="Google Shape;106;p4"/>
          <p:cNvGrpSpPr/>
          <p:nvPr/>
        </p:nvGrpSpPr>
        <p:grpSpPr>
          <a:xfrm rot="-432916">
            <a:off x="885012" y="2495788"/>
            <a:ext cx="429908" cy="1276891"/>
            <a:chOff x="2997536" y="1684476"/>
            <a:chExt cx="429900" cy="1276867"/>
          </a:xfrm>
        </p:grpSpPr>
        <p:sp>
          <p:nvSpPr>
            <p:cNvPr id="107" name="Google Shape;107;p4"/>
            <p:cNvSpPr/>
            <p:nvPr/>
          </p:nvSpPr>
          <p:spPr>
            <a:xfrm>
              <a:off x="2997536" y="1768245"/>
              <a:ext cx="429900" cy="193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4"/>
            <p:cNvSpPr/>
            <p:nvPr/>
          </p:nvSpPr>
          <p:spPr>
            <a:xfrm>
              <a:off x="3095436" y="1684476"/>
              <a:ext cx="229200" cy="897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4"/>
            <p:cNvSpPr/>
            <p:nvPr/>
          </p:nvSpPr>
          <p:spPr>
            <a:xfrm>
              <a:off x="3337660" y="1920643"/>
              <a:ext cx="89700" cy="10407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0" name="Google Shape;110;p4"/>
          <p:cNvSpPr/>
          <p:nvPr/>
        </p:nvSpPr>
        <p:spPr>
          <a:xfrm rot="-434708">
            <a:off x="1062242" y="3812149"/>
            <a:ext cx="230742" cy="399752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4"/>
          <p:cNvSpPr txBox="1"/>
          <p:nvPr/>
        </p:nvSpPr>
        <p:spPr>
          <a:xfrm rot="4967667">
            <a:off x="705641" y="4766754"/>
            <a:ext cx="1164799" cy="3386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/>
              <a:t>BLACK</a:t>
            </a:r>
            <a:endParaRPr/>
          </a:p>
        </p:txBody>
      </p:sp>
      <p:sp>
        <p:nvSpPr>
          <p:cNvPr id="112" name="Google Shape;112;p4"/>
          <p:cNvSpPr txBox="1"/>
          <p:nvPr>
            <p:ph type="title"/>
          </p:nvPr>
        </p:nvSpPr>
        <p:spPr>
          <a:xfrm>
            <a:off x="1775275" y="1361900"/>
            <a:ext cx="36963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6998801" y="1536625"/>
            <a:ext cx="36381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93700" lvl="0" marL="457200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1pPr>
            <a:lvl2pPr indent="-393700" lvl="1" marL="91440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2pPr>
            <a:lvl3pPr indent="-393700" lvl="2" marL="1371600">
              <a:spcBef>
                <a:spcPts val="2100"/>
              </a:spcBef>
              <a:spcAft>
                <a:spcPts val="0"/>
              </a:spcAft>
              <a:buSzPts val="2600"/>
              <a:buChar char="■"/>
              <a:defRPr/>
            </a:lvl3pPr>
            <a:lvl4pPr indent="-393700" lvl="3" marL="1828800">
              <a:spcBef>
                <a:spcPts val="2100"/>
              </a:spcBef>
              <a:spcAft>
                <a:spcPts val="0"/>
              </a:spcAft>
              <a:buSzPts val="2600"/>
              <a:buChar char="●"/>
              <a:defRPr/>
            </a:lvl4pPr>
            <a:lvl5pPr indent="-393700" lvl="4" marL="228600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5pPr>
            <a:lvl6pPr indent="-393700" lvl="5" marL="2743200">
              <a:spcBef>
                <a:spcPts val="2100"/>
              </a:spcBef>
              <a:spcAft>
                <a:spcPts val="0"/>
              </a:spcAft>
              <a:buSzPts val="2600"/>
              <a:buChar char="■"/>
              <a:defRPr/>
            </a:lvl6pPr>
            <a:lvl7pPr indent="-393700" lvl="6" marL="3200400">
              <a:spcBef>
                <a:spcPts val="2100"/>
              </a:spcBef>
              <a:spcAft>
                <a:spcPts val="0"/>
              </a:spcAft>
              <a:buSzPts val="2600"/>
              <a:buChar char="●"/>
              <a:defRPr/>
            </a:lvl7pPr>
            <a:lvl8pPr indent="-393700" lvl="7" marL="365760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8pPr>
            <a:lvl9pPr indent="-393700" lvl="8" marL="4114800">
              <a:spcBef>
                <a:spcPts val="2100"/>
              </a:spcBef>
              <a:spcAft>
                <a:spcPts val="2100"/>
              </a:spcAft>
              <a:buSzPts val="2600"/>
              <a:buChar char="■"/>
              <a:defRPr/>
            </a:lvl9pPr>
          </a:lstStyle>
          <a:p/>
        </p:txBody>
      </p:sp>
      <p:sp>
        <p:nvSpPr>
          <p:cNvPr id="114" name="Google Shape;114;p4"/>
          <p:cNvSpPr txBox="1"/>
          <p:nvPr>
            <p:ph idx="12" type="sldNum"/>
          </p:nvPr>
        </p:nvSpPr>
        <p:spPr>
          <a:xfrm>
            <a:off x="11296726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accent4"/>
        </a:solid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"/>
          <p:cNvSpPr/>
          <p:nvPr/>
        </p:nvSpPr>
        <p:spPr>
          <a:xfrm rot="10800000">
            <a:off x="511777" y="337061"/>
            <a:ext cx="4777800" cy="6201000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rotWithShape="0" algn="tl" dir="2700000" dist="177800">
              <a:srgbClr val="B2B2B2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5"/>
          <p:cNvSpPr/>
          <p:nvPr/>
        </p:nvSpPr>
        <p:spPr>
          <a:xfrm>
            <a:off x="5470236" y="330032"/>
            <a:ext cx="4777800" cy="6201000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rotWithShape="0" algn="tl" dir="2700000" dist="177800">
              <a:srgbClr val="B2B2B2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8" name="Google Shape;118;p5"/>
          <p:cNvGrpSpPr/>
          <p:nvPr/>
        </p:nvGrpSpPr>
        <p:grpSpPr>
          <a:xfrm>
            <a:off x="5015576" y="1053680"/>
            <a:ext cx="762900" cy="4734588"/>
            <a:chOff x="5853776" y="1053680"/>
            <a:chExt cx="762900" cy="4734588"/>
          </a:xfrm>
        </p:grpSpPr>
        <p:sp>
          <p:nvSpPr>
            <p:cNvPr id="119" name="Google Shape;119;p5"/>
            <p:cNvSpPr/>
            <p:nvPr/>
          </p:nvSpPr>
          <p:spPr>
            <a:xfrm>
              <a:off x="5853776" y="1053680"/>
              <a:ext cx="762900" cy="2181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5"/>
            <p:cNvSpPr/>
            <p:nvPr/>
          </p:nvSpPr>
          <p:spPr>
            <a:xfrm>
              <a:off x="5853776" y="1806428"/>
              <a:ext cx="762900" cy="2181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5"/>
            <p:cNvSpPr/>
            <p:nvPr/>
          </p:nvSpPr>
          <p:spPr>
            <a:xfrm>
              <a:off x="5853776" y="2559176"/>
              <a:ext cx="762900" cy="2181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5"/>
            <p:cNvSpPr/>
            <p:nvPr/>
          </p:nvSpPr>
          <p:spPr>
            <a:xfrm>
              <a:off x="5853776" y="3311924"/>
              <a:ext cx="762900" cy="2181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5"/>
            <p:cNvSpPr/>
            <p:nvPr/>
          </p:nvSpPr>
          <p:spPr>
            <a:xfrm>
              <a:off x="5853776" y="4064672"/>
              <a:ext cx="762900" cy="2181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5"/>
            <p:cNvSpPr/>
            <p:nvPr/>
          </p:nvSpPr>
          <p:spPr>
            <a:xfrm>
              <a:off x="5853776" y="5570168"/>
              <a:ext cx="762900" cy="2181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5"/>
            <p:cNvSpPr/>
            <p:nvPr/>
          </p:nvSpPr>
          <p:spPr>
            <a:xfrm>
              <a:off x="5853776" y="4817420"/>
              <a:ext cx="762900" cy="2181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6" name="Google Shape;126;p5"/>
          <p:cNvSpPr/>
          <p:nvPr/>
        </p:nvSpPr>
        <p:spPr>
          <a:xfrm rot="206533">
            <a:off x="10863140" y="1984738"/>
            <a:ext cx="399721" cy="3984634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7" name="Google Shape;127;p5"/>
          <p:cNvGrpSpPr/>
          <p:nvPr/>
        </p:nvGrpSpPr>
        <p:grpSpPr>
          <a:xfrm rot="174371">
            <a:off x="10812528" y="2081664"/>
            <a:ext cx="329617" cy="3759824"/>
            <a:chOff x="3015702" y="1986247"/>
            <a:chExt cx="329621" cy="3759877"/>
          </a:xfrm>
        </p:grpSpPr>
        <p:sp>
          <p:nvSpPr>
            <p:cNvPr id="128" name="Google Shape;128;p5"/>
            <p:cNvSpPr/>
            <p:nvPr/>
          </p:nvSpPr>
          <p:spPr>
            <a:xfrm>
              <a:off x="3015702" y="2864310"/>
              <a:ext cx="327000" cy="18408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5"/>
            <p:cNvSpPr/>
            <p:nvPr/>
          </p:nvSpPr>
          <p:spPr>
            <a:xfrm>
              <a:off x="3016712" y="4736509"/>
              <a:ext cx="326100" cy="9072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5"/>
            <p:cNvSpPr/>
            <p:nvPr/>
          </p:nvSpPr>
          <p:spPr>
            <a:xfrm>
              <a:off x="3035887" y="5674124"/>
              <a:ext cx="288000" cy="720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5"/>
            <p:cNvSpPr/>
            <p:nvPr/>
          </p:nvSpPr>
          <p:spPr>
            <a:xfrm>
              <a:off x="3017723" y="1986247"/>
              <a:ext cx="327600" cy="8487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2" name="Google Shape;132;p5"/>
          <p:cNvGrpSpPr/>
          <p:nvPr/>
        </p:nvGrpSpPr>
        <p:grpSpPr>
          <a:xfrm rot="174371">
            <a:off x="10879537" y="1765666"/>
            <a:ext cx="429894" cy="1276849"/>
            <a:chOff x="2997536" y="1684476"/>
            <a:chExt cx="429900" cy="1276867"/>
          </a:xfrm>
        </p:grpSpPr>
        <p:sp>
          <p:nvSpPr>
            <p:cNvPr id="133" name="Google Shape;133;p5"/>
            <p:cNvSpPr/>
            <p:nvPr/>
          </p:nvSpPr>
          <p:spPr>
            <a:xfrm>
              <a:off x="2997536" y="1768245"/>
              <a:ext cx="429900" cy="1938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5"/>
            <p:cNvSpPr/>
            <p:nvPr/>
          </p:nvSpPr>
          <p:spPr>
            <a:xfrm>
              <a:off x="3095436" y="1684476"/>
              <a:ext cx="229200" cy="89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5"/>
            <p:cNvSpPr/>
            <p:nvPr/>
          </p:nvSpPr>
          <p:spPr>
            <a:xfrm>
              <a:off x="3337660" y="1920643"/>
              <a:ext cx="89700" cy="1040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6" name="Google Shape;136;p5"/>
          <p:cNvSpPr/>
          <p:nvPr/>
        </p:nvSpPr>
        <p:spPr>
          <a:xfrm rot="169958">
            <a:off x="10901267" y="3082093"/>
            <a:ext cx="230682" cy="39982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5"/>
          <p:cNvSpPr txBox="1"/>
          <p:nvPr/>
        </p:nvSpPr>
        <p:spPr>
          <a:xfrm rot="5575180">
            <a:off x="10385901" y="4036558"/>
            <a:ext cx="1154398" cy="338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/>
              <a:t>COLORS</a:t>
            </a:r>
            <a:endParaRPr/>
          </a:p>
        </p:txBody>
      </p:sp>
      <p:sp>
        <p:nvSpPr>
          <p:cNvPr id="138" name="Google Shape;138;p5"/>
          <p:cNvSpPr/>
          <p:nvPr/>
        </p:nvSpPr>
        <p:spPr>
          <a:xfrm rot="206533">
            <a:off x="11509069" y="2507086"/>
            <a:ext cx="399721" cy="3984634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9" name="Google Shape;139;p5"/>
          <p:cNvGrpSpPr/>
          <p:nvPr/>
        </p:nvGrpSpPr>
        <p:grpSpPr>
          <a:xfrm rot="174371">
            <a:off x="11458458" y="2604012"/>
            <a:ext cx="329617" cy="3759824"/>
            <a:chOff x="3015702" y="1986247"/>
            <a:chExt cx="329621" cy="3759877"/>
          </a:xfrm>
        </p:grpSpPr>
        <p:sp>
          <p:nvSpPr>
            <p:cNvPr id="140" name="Google Shape;140;p5"/>
            <p:cNvSpPr/>
            <p:nvPr/>
          </p:nvSpPr>
          <p:spPr>
            <a:xfrm>
              <a:off x="3015702" y="2864310"/>
              <a:ext cx="327000" cy="18408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5"/>
            <p:cNvSpPr/>
            <p:nvPr/>
          </p:nvSpPr>
          <p:spPr>
            <a:xfrm>
              <a:off x="3016712" y="4736509"/>
              <a:ext cx="326100" cy="9072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5"/>
            <p:cNvSpPr/>
            <p:nvPr/>
          </p:nvSpPr>
          <p:spPr>
            <a:xfrm>
              <a:off x="3035887" y="5674124"/>
              <a:ext cx="288000" cy="720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5"/>
            <p:cNvSpPr/>
            <p:nvPr/>
          </p:nvSpPr>
          <p:spPr>
            <a:xfrm>
              <a:off x="3017723" y="1986247"/>
              <a:ext cx="327600" cy="8487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4" name="Google Shape;144;p5"/>
          <p:cNvGrpSpPr/>
          <p:nvPr/>
        </p:nvGrpSpPr>
        <p:grpSpPr>
          <a:xfrm rot="174371">
            <a:off x="11525466" y="2288015"/>
            <a:ext cx="429894" cy="1276849"/>
            <a:chOff x="2997536" y="1684476"/>
            <a:chExt cx="429900" cy="1276867"/>
          </a:xfrm>
        </p:grpSpPr>
        <p:sp>
          <p:nvSpPr>
            <p:cNvPr id="145" name="Google Shape;145;p5"/>
            <p:cNvSpPr/>
            <p:nvPr/>
          </p:nvSpPr>
          <p:spPr>
            <a:xfrm>
              <a:off x="2997536" y="1768245"/>
              <a:ext cx="429900" cy="193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5"/>
            <p:cNvSpPr/>
            <p:nvPr/>
          </p:nvSpPr>
          <p:spPr>
            <a:xfrm>
              <a:off x="3095436" y="1684476"/>
              <a:ext cx="229200" cy="897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5"/>
            <p:cNvSpPr/>
            <p:nvPr/>
          </p:nvSpPr>
          <p:spPr>
            <a:xfrm>
              <a:off x="3337660" y="1920643"/>
              <a:ext cx="89700" cy="10407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8" name="Google Shape;148;p5"/>
          <p:cNvSpPr/>
          <p:nvPr/>
        </p:nvSpPr>
        <p:spPr>
          <a:xfrm rot="169958">
            <a:off x="11547196" y="3604441"/>
            <a:ext cx="230682" cy="399821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5"/>
          <p:cNvSpPr txBox="1"/>
          <p:nvPr/>
        </p:nvSpPr>
        <p:spPr>
          <a:xfrm rot="5575015">
            <a:off x="11034380" y="4556508"/>
            <a:ext cx="1149589" cy="338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/>
              <a:t>BLACK</a:t>
            </a:r>
            <a:endParaRPr/>
          </a:p>
        </p:txBody>
      </p:sp>
      <p:sp>
        <p:nvSpPr>
          <p:cNvPr id="150" name="Google Shape;150;p5"/>
          <p:cNvSpPr txBox="1"/>
          <p:nvPr>
            <p:ph type="title"/>
          </p:nvPr>
        </p:nvSpPr>
        <p:spPr>
          <a:xfrm>
            <a:off x="819775" y="502650"/>
            <a:ext cx="4006200" cy="524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151" name="Google Shape;151;p5"/>
          <p:cNvSpPr txBox="1"/>
          <p:nvPr>
            <p:ph idx="1" type="body"/>
          </p:nvPr>
        </p:nvSpPr>
        <p:spPr>
          <a:xfrm>
            <a:off x="904600" y="2087725"/>
            <a:ext cx="4006200" cy="40041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61950" lvl="0" marL="4572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1pPr>
            <a:lvl2pPr indent="-361950" lvl="1" marL="914400">
              <a:spcBef>
                <a:spcPts val="210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>
              <a:spcBef>
                <a:spcPts val="210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>
              <a:spcBef>
                <a:spcPts val="210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>
              <a:spcBef>
                <a:spcPts val="210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>
              <a:spcBef>
                <a:spcPts val="210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>
              <a:spcBef>
                <a:spcPts val="210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>
              <a:spcBef>
                <a:spcPts val="210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>
              <a:spcBef>
                <a:spcPts val="2100"/>
              </a:spcBef>
              <a:spcAft>
                <a:spcPts val="210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152" name="Google Shape;152;p5"/>
          <p:cNvSpPr txBox="1"/>
          <p:nvPr>
            <p:ph idx="2" type="body"/>
          </p:nvPr>
        </p:nvSpPr>
        <p:spPr>
          <a:xfrm>
            <a:off x="5973825" y="2163750"/>
            <a:ext cx="4140600" cy="392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61950" lvl="0" marL="4572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1pPr>
            <a:lvl2pPr indent="-361950" lvl="1" marL="914400">
              <a:spcBef>
                <a:spcPts val="210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>
              <a:spcBef>
                <a:spcPts val="210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>
              <a:spcBef>
                <a:spcPts val="210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>
              <a:spcBef>
                <a:spcPts val="210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>
              <a:spcBef>
                <a:spcPts val="210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>
              <a:spcBef>
                <a:spcPts val="210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>
              <a:spcBef>
                <a:spcPts val="210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>
              <a:spcBef>
                <a:spcPts val="2100"/>
              </a:spcBef>
              <a:spcAft>
                <a:spcPts val="210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153" name="Google Shape;153;p5"/>
          <p:cNvSpPr txBox="1"/>
          <p:nvPr>
            <p:ph idx="12" type="sldNum"/>
          </p:nvPr>
        </p:nvSpPr>
        <p:spPr>
          <a:xfrm>
            <a:off x="11296726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5"/>
        </a:solidFill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"/>
          <p:cNvSpPr/>
          <p:nvPr/>
        </p:nvSpPr>
        <p:spPr>
          <a:xfrm rot="-935892">
            <a:off x="1290287" y="722025"/>
            <a:ext cx="4148173" cy="552240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6"/>
          <p:cNvSpPr/>
          <p:nvPr/>
        </p:nvSpPr>
        <p:spPr>
          <a:xfrm>
            <a:off x="5714985" y="641896"/>
            <a:ext cx="4470600" cy="5913300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rotWithShape="0" algn="tl" dir="2700000" dist="177800">
              <a:srgbClr val="B2B2B2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6"/>
          <p:cNvSpPr/>
          <p:nvPr/>
        </p:nvSpPr>
        <p:spPr>
          <a:xfrm>
            <a:off x="5891609" y="829788"/>
            <a:ext cx="4148100" cy="5522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8" name="Google Shape;158;p6"/>
          <p:cNvGrpSpPr/>
          <p:nvPr/>
        </p:nvGrpSpPr>
        <p:grpSpPr>
          <a:xfrm>
            <a:off x="7175920" y="69639"/>
            <a:ext cx="1756200" cy="874921"/>
            <a:chOff x="2815867" y="-221031"/>
            <a:chExt cx="1756200" cy="874921"/>
          </a:xfrm>
        </p:grpSpPr>
        <p:sp>
          <p:nvSpPr>
            <p:cNvPr id="159" name="Google Shape;159;p6"/>
            <p:cNvSpPr/>
            <p:nvPr/>
          </p:nvSpPr>
          <p:spPr>
            <a:xfrm>
              <a:off x="3331607" y="-221031"/>
              <a:ext cx="695389" cy="442061"/>
            </a:xfrm>
            <a:custGeom>
              <a:rect b="b" l="l" r="r" t="t"/>
              <a:pathLst>
                <a:path extrusionOk="0" h="442061" w="695389">
                  <a:moveTo>
                    <a:pt x="349212" y="94863"/>
                  </a:moveTo>
                  <a:cubicBezTo>
                    <a:pt x="289565" y="94863"/>
                    <a:pt x="241212" y="143216"/>
                    <a:pt x="241212" y="202863"/>
                  </a:cubicBezTo>
                  <a:cubicBezTo>
                    <a:pt x="241212" y="262510"/>
                    <a:pt x="289565" y="310863"/>
                    <a:pt x="349212" y="310863"/>
                  </a:cubicBezTo>
                  <a:cubicBezTo>
                    <a:pt x="408859" y="310863"/>
                    <a:pt x="457212" y="262510"/>
                    <a:pt x="457212" y="202863"/>
                  </a:cubicBezTo>
                  <a:cubicBezTo>
                    <a:pt x="457212" y="143216"/>
                    <a:pt x="408859" y="94863"/>
                    <a:pt x="349212" y="94863"/>
                  </a:cubicBezTo>
                  <a:close/>
                  <a:moveTo>
                    <a:pt x="221031" y="0"/>
                  </a:moveTo>
                  <a:lnTo>
                    <a:pt x="474358" y="0"/>
                  </a:lnTo>
                  <a:cubicBezTo>
                    <a:pt x="596430" y="0"/>
                    <a:pt x="695389" y="98959"/>
                    <a:pt x="695389" y="221031"/>
                  </a:cubicBezTo>
                  <a:cubicBezTo>
                    <a:pt x="695389" y="294708"/>
                    <a:pt x="695388" y="368384"/>
                    <a:pt x="695388" y="442061"/>
                  </a:cubicBezTo>
                  <a:lnTo>
                    <a:pt x="0" y="442061"/>
                  </a:lnTo>
                  <a:lnTo>
                    <a:pt x="0" y="221031"/>
                  </a:lnTo>
                  <a:cubicBezTo>
                    <a:pt x="0" y="98959"/>
                    <a:pt x="98959" y="0"/>
                    <a:pt x="221031" y="0"/>
                  </a:cubicBezTo>
                  <a:close/>
                </a:path>
              </a:pathLst>
            </a:custGeom>
            <a:solidFill>
              <a:srgbClr val="95959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6"/>
            <p:cNvSpPr/>
            <p:nvPr/>
          </p:nvSpPr>
          <p:spPr>
            <a:xfrm>
              <a:off x="2815867" y="151390"/>
              <a:ext cx="1756200" cy="5025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A1A1A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1" name="Google Shape;161;p6"/>
          <p:cNvSpPr/>
          <p:nvPr/>
        </p:nvSpPr>
        <p:spPr>
          <a:xfrm rot="-400932">
            <a:off x="10834501" y="2186051"/>
            <a:ext cx="399615" cy="3984580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2" name="Google Shape;162;p6"/>
          <p:cNvGrpSpPr/>
          <p:nvPr/>
        </p:nvGrpSpPr>
        <p:grpSpPr>
          <a:xfrm rot="-432916">
            <a:off x="10782463" y="2298464"/>
            <a:ext cx="329627" cy="3759948"/>
            <a:chOff x="3015702" y="1986247"/>
            <a:chExt cx="329621" cy="3759877"/>
          </a:xfrm>
        </p:grpSpPr>
        <p:sp>
          <p:nvSpPr>
            <p:cNvPr id="163" name="Google Shape;163;p6"/>
            <p:cNvSpPr/>
            <p:nvPr/>
          </p:nvSpPr>
          <p:spPr>
            <a:xfrm>
              <a:off x="3015702" y="2864310"/>
              <a:ext cx="327000" cy="18408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6"/>
            <p:cNvSpPr/>
            <p:nvPr/>
          </p:nvSpPr>
          <p:spPr>
            <a:xfrm>
              <a:off x="3016712" y="4736509"/>
              <a:ext cx="326100" cy="9072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6"/>
            <p:cNvSpPr/>
            <p:nvPr/>
          </p:nvSpPr>
          <p:spPr>
            <a:xfrm>
              <a:off x="3035887" y="5674124"/>
              <a:ext cx="288000" cy="720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6"/>
            <p:cNvSpPr/>
            <p:nvPr/>
          </p:nvSpPr>
          <p:spPr>
            <a:xfrm>
              <a:off x="3017723" y="1986247"/>
              <a:ext cx="327600" cy="8487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7" name="Google Shape;167;p6"/>
          <p:cNvGrpSpPr/>
          <p:nvPr/>
        </p:nvGrpSpPr>
        <p:grpSpPr>
          <a:xfrm rot="-432916">
            <a:off x="10573936" y="1986108"/>
            <a:ext cx="429908" cy="1276891"/>
            <a:chOff x="2997536" y="1684476"/>
            <a:chExt cx="429900" cy="1276867"/>
          </a:xfrm>
        </p:grpSpPr>
        <p:sp>
          <p:nvSpPr>
            <p:cNvPr id="168" name="Google Shape;168;p6"/>
            <p:cNvSpPr/>
            <p:nvPr/>
          </p:nvSpPr>
          <p:spPr>
            <a:xfrm>
              <a:off x="2997536" y="1768245"/>
              <a:ext cx="429900" cy="1938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169;p6"/>
            <p:cNvSpPr/>
            <p:nvPr/>
          </p:nvSpPr>
          <p:spPr>
            <a:xfrm>
              <a:off x="3095436" y="1684476"/>
              <a:ext cx="229200" cy="897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6"/>
            <p:cNvSpPr/>
            <p:nvPr/>
          </p:nvSpPr>
          <p:spPr>
            <a:xfrm>
              <a:off x="3337660" y="1920643"/>
              <a:ext cx="89700" cy="10407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1" name="Google Shape;171;p6"/>
          <p:cNvSpPr/>
          <p:nvPr/>
        </p:nvSpPr>
        <p:spPr>
          <a:xfrm rot="-434708">
            <a:off x="10751166" y="3302469"/>
            <a:ext cx="230742" cy="39975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6"/>
          <p:cNvSpPr txBox="1"/>
          <p:nvPr/>
        </p:nvSpPr>
        <p:spPr>
          <a:xfrm rot="4967290">
            <a:off x="10399250" y="4251831"/>
            <a:ext cx="1154231" cy="3386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/>
              <a:t>COLORS</a:t>
            </a:r>
            <a:endParaRPr/>
          </a:p>
        </p:txBody>
      </p:sp>
      <p:sp>
        <p:nvSpPr>
          <p:cNvPr id="173" name="Google Shape;173;p6"/>
          <p:cNvSpPr/>
          <p:nvPr/>
        </p:nvSpPr>
        <p:spPr>
          <a:xfrm rot="-400932">
            <a:off x="11562189" y="2586731"/>
            <a:ext cx="399615" cy="3984580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4" name="Google Shape;174;p6"/>
          <p:cNvGrpSpPr/>
          <p:nvPr/>
        </p:nvGrpSpPr>
        <p:grpSpPr>
          <a:xfrm rot="-432916">
            <a:off x="11510151" y="2699143"/>
            <a:ext cx="329627" cy="3759948"/>
            <a:chOff x="3015702" y="1986247"/>
            <a:chExt cx="329621" cy="3759877"/>
          </a:xfrm>
        </p:grpSpPr>
        <p:sp>
          <p:nvSpPr>
            <p:cNvPr id="175" name="Google Shape;175;p6"/>
            <p:cNvSpPr/>
            <p:nvPr/>
          </p:nvSpPr>
          <p:spPr>
            <a:xfrm>
              <a:off x="3015702" y="2864310"/>
              <a:ext cx="327000" cy="18408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6"/>
            <p:cNvSpPr/>
            <p:nvPr/>
          </p:nvSpPr>
          <p:spPr>
            <a:xfrm>
              <a:off x="3016712" y="4736509"/>
              <a:ext cx="326100" cy="9072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6"/>
            <p:cNvSpPr/>
            <p:nvPr/>
          </p:nvSpPr>
          <p:spPr>
            <a:xfrm>
              <a:off x="3035887" y="5674124"/>
              <a:ext cx="288000" cy="720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6"/>
            <p:cNvSpPr/>
            <p:nvPr/>
          </p:nvSpPr>
          <p:spPr>
            <a:xfrm>
              <a:off x="3017723" y="1986247"/>
              <a:ext cx="327600" cy="8487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9" name="Google Shape;179;p6"/>
          <p:cNvGrpSpPr/>
          <p:nvPr/>
        </p:nvGrpSpPr>
        <p:grpSpPr>
          <a:xfrm rot="-432916">
            <a:off x="11301623" y="2386787"/>
            <a:ext cx="429908" cy="1276891"/>
            <a:chOff x="2997536" y="1684476"/>
            <a:chExt cx="429900" cy="1276867"/>
          </a:xfrm>
        </p:grpSpPr>
        <p:sp>
          <p:nvSpPr>
            <p:cNvPr id="180" name="Google Shape;180;p6"/>
            <p:cNvSpPr/>
            <p:nvPr/>
          </p:nvSpPr>
          <p:spPr>
            <a:xfrm>
              <a:off x="2997536" y="1768245"/>
              <a:ext cx="429900" cy="193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6"/>
            <p:cNvSpPr/>
            <p:nvPr/>
          </p:nvSpPr>
          <p:spPr>
            <a:xfrm>
              <a:off x="3095436" y="1684476"/>
              <a:ext cx="229200" cy="897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6"/>
            <p:cNvSpPr/>
            <p:nvPr/>
          </p:nvSpPr>
          <p:spPr>
            <a:xfrm>
              <a:off x="3337660" y="1920643"/>
              <a:ext cx="89700" cy="10407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3" name="Google Shape;183;p6"/>
          <p:cNvSpPr/>
          <p:nvPr/>
        </p:nvSpPr>
        <p:spPr>
          <a:xfrm rot="-434708">
            <a:off x="11478853" y="3703148"/>
            <a:ext cx="230742" cy="399752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6"/>
          <p:cNvSpPr txBox="1"/>
          <p:nvPr/>
        </p:nvSpPr>
        <p:spPr>
          <a:xfrm rot="4967257">
            <a:off x="11130107" y="4648904"/>
            <a:ext cx="1146975" cy="3386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/>
              <a:t>BLACK</a:t>
            </a:r>
            <a:endParaRPr/>
          </a:p>
        </p:txBody>
      </p:sp>
      <p:sp>
        <p:nvSpPr>
          <p:cNvPr id="185" name="Google Shape;185;p6"/>
          <p:cNvSpPr txBox="1"/>
          <p:nvPr>
            <p:ph type="title"/>
          </p:nvPr>
        </p:nvSpPr>
        <p:spPr>
          <a:xfrm rot="-895174">
            <a:off x="1744034" y="908120"/>
            <a:ext cx="3176381" cy="4752059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186" name="Google Shape;186;p6"/>
          <p:cNvSpPr txBox="1"/>
          <p:nvPr>
            <p:ph idx="1" type="body"/>
          </p:nvPr>
        </p:nvSpPr>
        <p:spPr>
          <a:xfrm>
            <a:off x="6282686" y="1852800"/>
            <a:ext cx="3395100" cy="4239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93700" lvl="0" marL="457200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1pPr>
            <a:lvl2pPr indent="-393700" lvl="1" marL="91440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2pPr>
            <a:lvl3pPr indent="-393700" lvl="2" marL="1371600">
              <a:spcBef>
                <a:spcPts val="2100"/>
              </a:spcBef>
              <a:spcAft>
                <a:spcPts val="0"/>
              </a:spcAft>
              <a:buSzPts val="2600"/>
              <a:buChar char="■"/>
              <a:defRPr/>
            </a:lvl3pPr>
            <a:lvl4pPr indent="-393700" lvl="3" marL="1828800">
              <a:spcBef>
                <a:spcPts val="2100"/>
              </a:spcBef>
              <a:spcAft>
                <a:spcPts val="0"/>
              </a:spcAft>
              <a:buSzPts val="2600"/>
              <a:buChar char="●"/>
              <a:defRPr/>
            </a:lvl4pPr>
            <a:lvl5pPr indent="-393700" lvl="4" marL="228600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5pPr>
            <a:lvl6pPr indent="-393700" lvl="5" marL="2743200">
              <a:spcBef>
                <a:spcPts val="2100"/>
              </a:spcBef>
              <a:spcAft>
                <a:spcPts val="0"/>
              </a:spcAft>
              <a:buSzPts val="2600"/>
              <a:buChar char="■"/>
              <a:defRPr/>
            </a:lvl6pPr>
            <a:lvl7pPr indent="-393700" lvl="6" marL="3200400">
              <a:spcBef>
                <a:spcPts val="2100"/>
              </a:spcBef>
              <a:spcAft>
                <a:spcPts val="0"/>
              </a:spcAft>
              <a:buSzPts val="2600"/>
              <a:buChar char="●"/>
              <a:defRPr/>
            </a:lvl7pPr>
            <a:lvl8pPr indent="-393700" lvl="7" marL="365760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8pPr>
            <a:lvl9pPr indent="-393700" lvl="8" marL="4114800">
              <a:spcBef>
                <a:spcPts val="2100"/>
              </a:spcBef>
              <a:spcAft>
                <a:spcPts val="2100"/>
              </a:spcAft>
              <a:buSzPts val="2600"/>
              <a:buChar char="■"/>
              <a:defRPr/>
            </a:lvl9pPr>
          </a:lstStyle>
          <a:p/>
        </p:txBody>
      </p:sp>
      <p:sp>
        <p:nvSpPr>
          <p:cNvPr id="187" name="Google Shape;187;p6"/>
          <p:cNvSpPr txBox="1"/>
          <p:nvPr>
            <p:ph idx="12" type="sldNum"/>
          </p:nvPr>
        </p:nvSpPr>
        <p:spPr>
          <a:xfrm>
            <a:off x="11296726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ONE_COLUMN_TEXT_1">
    <p:bg>
      <p:bgPr>
        <a:solidFill>
          <a:schemeClr val="accent6"/>
        </a:solid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7"/>
          <p:cNvSpPr/>
          <p:nvPr/>
        </p:nvSpPr>
        <p:spPr>
          <a:xfrm>
            <a:off x="384382" y="688485"/>
            <a:ext cx="9936300" cy="55227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rotWithShape="0" algn="tl" dir="2700000" dist="177800">
              <a:srgbClr val="B2B2B2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7"/>
          <p:cNvSpPr/>
          <p:nvPr/>
        </p:nvSpPr>
        <p:spPr>
          <a:xfrm rot="-400932">
            <a:off x="10834501" y="2186051"/>
            <a:ext cx="399615" cy="3984580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1" name="Google Shape;191;p7"/>
          <p:cNvGrpSpPr/>
          <p:nvPr/>
        </p:nvGrpSpPr>
        <p:grpSpPr>
          <a:xfrm rot="-432916">
            <a:off x="10782463" y="2298464"/>
            <a:ext cx="329627" cy="3759948"/>
            <a:chOff x="3015702" y="1986247"/>
            <a:chExt cx="329621" cy="3759877"/>
          </a:xfrm>
        </p:grpSpPr>
        <p:sp>
          <p:nvSpPr>
            <p:cNvPr id="192" name="Google Shape;192;p7"/>
            <p:cNvSpPr/>
            <p:nvPr/>
          </p:nvSpPr>
          <p:spPr>
            <a:xfrm>
              <a:off x="3015702" y="2864310"/>
              <a:ext cx="327000" cy="18408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7"/>
            <p:cNvSpPr/>
            <p:nvPr/>
          </p:nvSpPr>
          <p:spPr>
            <a:xfrm>
              <a:off x="3016712" y="4736509"/>
              <a:ext cx="326100" cy="9072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7"/>
            <p:cNvSpPr/>
            <p:nvPr/>
          </p:nvSpPr>
          <p:spPr>
            <a:xfrm>
              <a:off x="3035887" y="5674124"/>
              <a:ext cx="288000" cy="720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Google Shape;195;p7"/>
            <p:cNvSpPr/>
            <p:nvPr/>
          </p:nvSpPr>
          <p:spPr>
            <a:xfrm>
              <a:off x="3017723" y="1986247"/>
              <a:ext cx="327600" cy="8487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6" name="Google Shape;196;p7"/>
          <p:cNvGrpSpPr/>
          <p:nvPr/>
        </p:nvGrpSpPr>
        <p:grpSpPr>
          <a:xfrm rot="-432916">
            <a:off x="10573936" y="1986108"/>
            <a:ext cx="429908" cy="1276891"/>
            <a:chOff x="2997536" y="1684476"/>
            <a:chExt cx="429900" cy="1276867"/>
          </a:xfrm>
        </p:grpSpPr>
        <p:sp>
          <p:nvSpPr>
            <p:cNvPr id="197" name="Google Shape;197;p7"/>
            <p:cNvSpPr/>
            <p:nvPr/>
          </p:nvSpPr>
          <p:spPr>
            <a:xfrm>
              <a:off x="2997536" y="1768245"/>
              <a:ext cx="429900" cy="193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7"/>
            <p:cNvSpPr/>
            <p:nvPr/>
          </p:nvSpPr>
          <p:spPr>
            <a:xfrm>
              <a:off x="3095436" y="1684476"/>
              <a:ext cx="229200" cy="897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7"/>
            <p:cNvSpPr/>
            <p:nvPr/>
          </p:nvSpPr>
          <p:spPr>
            <a:xfrm>
              <a:off x="3337660" y="1920643"/>
              <a:ext cx="89700" cy="10407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0" name="Google Shape;200;p7"/>
          <p:cNvSpPr/>
          <p:nvPr/>
        </p:nvSpPr>
        <p:spPr>
          <a:xfrm rot="-434708">
            <a:off x="10751166" y="3302469"/>
            <a:ext cx="230742" cy="39975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7"/>
          <p:cNvSpPr txBox="1"/>
          <p:nvPr/>
        </p:nvSpPr>
        <p:spPr>
          <a:xfrm rot="4967100">
            <a:off x="10396377" y="4255130"/>
            <a:ext cx="1160892" cy="3386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/>
              <a:t>COLORS</a:t>
            </a:r>
            <a:endParaRPr/>
          </a:p>
        </p:txBody>
      </p:sp>
      <p:sp>
        <p:nvSpPr>
          <p:cNvPr id="202" name="Google Shape;202;p7"/>
          <p:cNvSpPr/>
          <p:nvPr/>
        </p:nvSpPr>
        <p:spPr>
          <a:xfrm rot="-400932">
            <a:off x="11562189" y="2586731"/>
            <a:ext cx="399615" cy="3984580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3" name="Google Shape;203;p7"/>
          <p:cNvGrpSpPr/>
          <p:nvPr/>
        </p:nvGrpSpPr>
        <p:grpSpPr>
          <a:xfrm rot="-432916">
            <a:off x="11510151" y="2699143"/>
            <a:ext cx="329627" cy="3759948"/>
            <a:chOff x="3015702" y="1986247"/>
            <a:chExt cx="329621" cy="3759877"/>
          </a:xfrm>
        </p:grpSpPr>
        <p:sp>
          <p:nvSpPr>
            <p:cNvPr id="204" name="Google Shape;204;p7"/>
            <p:cNvSpPr/>
            <p:nvPr/>
          </p:nvSpPr>
          <p:spPr>
            <a:xfrm>
              <a:off x="3015702" y="2864310"/>
              <a:ext cx="327000" cy="18408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7"/>
            <p:cNvSpPr/>
            <p:nvPr/>
          </p:nvSpPr>
          <p:spPr>
            <a:xfrm>
              <a:off x="3016712" y="4736509"/>
              <a:ext cx="326100" cy="9072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7"/>
            <p:cNvSpPr/>
            <p:nvPr/>
          </p:nvSpPr>
          <p:spPr>
            <a:xfrm>
              <a:off x="3035887" y="5674124"/>
              <a:ext cx="288000" cy="720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7"/>
            <p:cNvSpPr/>
            <p:nvPr/>
          </p:nvSpPr>
          <p:spPr>
            <a:xfrm>
              <a:off x="3017723" y="1986247"/>
              <a:ext cx="327600" cy="8487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8" name="Google Shape;208;p7"/>
          <p:cNvGrpSpPr/>
          <p:nvPr/>
        </p:nvGrpSpPr>
        <p:grpSpPr>
          <a:xfrm rot="-432916">
            <a:off x="11301623" y="2386787"/>
            <a:ext cx="429908" cy="1276891"/>
            <a:chOff x="2997536" y="1684476"/>
            <a:chExt cx="429900" cy="1276867"/>
          </a:xfrm>
        </p:grpSpPr>
        <p:sp>
          <p:nvSpPr>
            <p:cNvPr id="209" name="Google Shape;209;p7"/>
            <p:cNvSpPr/>
            <p:nvPr/>
          </p:nvSpPr>
          <p:spPr>
            <a:xfrm>
              <a:off x="2997536" y="1768245"/>
              <a:ext cx="429900" cy="193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7"/>
            <p:cNvSpPr/>
            <p:nvPr/>
          </p:nvSpPr>
          <p:spPr>
            <a:xfrm>
              <a:off x="3095436" y="1684476"/>
              <a:ext cx="229200" cy="897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7"/>
            <p:cNvSpPr/>
            <p:nvPr/>
          </p:nvSpPr>
          <p:spPr>
            <a:xfrm>
              <a:off x="3337660" y="1920643"/>
              <a:ext cx="89700" cy="10407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2" name="Google Shape;212;p7"/>
          <p:cNvSpPr/>
          <p:nvPr/>
        </p:nvSpPr>
        <p:spPr>
          <a:xfrm rot="-434708">
            <a:off x="11478853" y="3703148"/>
            <a:ext cx="230742" cy="399752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7"/>
          <p:cNvSpPr txBox="1"/>
          <p:nvPr/>
        </p:nvSpPr>
        <p:spPr>
          <a:xfrm rot="4967020">
            <a:off x="11131465" y="4647404"/>
            <a:ext cx="1143961" cy="3386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/>
              <a:t>BLACK</a:t>
            </a:r>
            <a:endParaRPr/>
          </a:p>
        </p:txBody>
      </p:sp>
      <p:sp>
        <p:nvSpPr>
          <p:cNvPr id="214" name="Google Shape;214;p7"/>
          <p:cNvSpPr txBox="1"/>
          <p:nvPr>
            <p:ph type="title"/>
          </p:nvPr>
        </p:nvSpPr>
        <p:spPr>
          <a:xfrm>
            <a:off x="1991351" y="1051100"/>
            <a:ext cx="7614900" cy="10077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215" name="Google Shape;215;p7"/>
          <p:cNvSpPr txBox="1"/>
          <p:nvPr>
            <p:ph idx="1" type="body"/>
          </p:nvPr>
        </p:nvSpPr>
        <p:spPr>
          <a:xfrm>
            <a:off x="1991350" y="2491900"/>
            <a:ext cx="6956400" cy="3054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93700" lvl="0" marL="457200" rtl="0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1pPr>
            <a:lvl2pPr indent="-393700" lvl="1" marL="914400" rtl="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2pPr>
            <a:lvl3pPr indent="-393700" lvl="2" marL="1371600" rtl="0">
              <a:spcBef>
                <a:spcPts val="2100"/>
              </a:spcBef>
              <a:spcAft>
                <a:spcPts val="0"/>
              </a:spcAft>
              <a:buSzPts val="2600"/>
              <a:buChar char="■"/>
              <a:defRPr/>
            </a:lvl3pPr>
            <a:lvl4pPr indent="-393700" lvl="3" marL="1828800" rtl="0">
              <a:spcBef>
                <a:spcPts val="2100"/>
              </a:spcBef>
              <a:spcAft>
                <a:spcPts val="0"/>
              </a:spcAft>
              <a:buSzPts val="2600"/>
              <a:buChar char="●"/>
              <a:defRPr/>
            </a:lvl4pPr>
            <a:lvl5pPr indent="-393700" lvl="4" marL="2286000" rtl="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5pPr>
            <a:lvl6pPr indent="-393700" lvl="5" marL="2743200" rtl="0">
              <a:spcBef>
                <a:spcPts val="2100"/>
              </a:spcBef>
              <a:spcAft>
                <a:spcPts val="0"/>
              </a:spcAft>
              <a:buSzPts val="2600"/>
              <a:buChar char="■"/>
              <a:defRPr/>
            </a:lvl6pPr>
            <a:lvl7pPr indent="-393700" lvl="6" marL="3200400" rtl="0">
              <a:spcBef>
                <a:spcPts val="2100"/>
              </a:spcBef>
              <a:spcAft>
                <a:spcPts val="0"/>
              </a:spcAft>
              <a:buSzPts val="2600"/>
              <a:buChar char="●"/>
              <a:defRPr/>
            </a:lvl7pPr>
            <a:lvl8pPr indent="-393700" lvl="7" marL="3657600" rtl="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8pPr>
            <a:lvl9pPr indent="-393700" lvl="8" marL="4114800" rtl="0">
              <a:spcBef>
                <a:spcPts val="2100"/>
              </a:spcBef>
              <a:spcAft>
                <a:spcPts val="2100"/>
              </a:spcAft>
              <a:buSzPts val="2600"/>
              <a:buChar char="■"/>
              <a:defRPr/>
            </a:lvl9pPr>
          </a:lstStyle>
          <a:p/>
        </p:txBody>
      </p:sp>
      <p:sp>
        <p:nvSpPr>
          <p:cNvPr id="216" name="Google Shape;216;p7"/>
          <p:cNvSpPr txBox="1"/>
          <p:nvPr>
            <p:ph idx="12" type="sldNum"/>
          </p:nvPr>
        </p:nvSpPr>
        <p:spPr>
          <a:xfrm>
            <a:off x="11296726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8"/>
          <p:cNvSpPr/>
          <p:nvPr/>
        </p:nvSpPr>
        <p:spPr>
          <a:xfrm>
            <a:off x="1764510" y="643896"/>
            <a:ext cx="4470600" cy="5913300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rotWithShape="0" algn="tl" dir="2700000" dist="177800">
              <a:srgbClr val="B2B2B2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8"/>
          <p:cNvSpPr/>
          <p:nvPr/>
        </p:nvSpPr>
        <p:spPr>
          <a:xfrm>
            <a:off x="1941134" y="831788"/>
            <a:ext cx="4148100" cy="5522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0" name="Google Shape;220;p8"/>
          <p:cNvGrpSpPr/>
          <p:nvPr/>
        </p:nvGrpSpPr>
        <p:grpSpPr>
          <a:xfrm>
            <a:off x="3225445" y="71639"/>
            <a:ext cx="1756200" cy="874921"/>
            <a:chOff x="2815867" y="-221031"/>
            <a:chExt cx="1756200" cy="874921"/>
          </a:xfrm>
        </p:grpSpPr>
        <p:sp>
          <p:nvSpPr>
            <p:cNvPr id="221" name="Google Shape;221;p8"/>
            <p:cNvSpPr/>
            <p:nvPr/>
          </p:nvSpPr>
          <p:spPr>
            <a:xfrm>
              <a:off x="3331607" y="-221031"/>
              <a:ext cx="695389" cy="442061"/>
            </a:xfrm>
            <a:custGeom>
              <a:rect b="b" l="l" r="r" t="t"/>
              <a:pathLst>
                <a:path extrusionOk="0" h="442061" w="695389">
                  <a:moveTo>
                    <a:pt x="349212" y="94863"/>
                  </a:moveTo>
                  <a:cubicBezTo>
                    <a:pt x="289565" y="94863"/>
                    <a:pt x="241212" y="143216"/>
                    <a:pt x="241212" y="202863"/>
                  </a:cubicBezTo>
                  <a:cubicBezTo>
                    <a:pt x="241212" y="262510"/>
                    <a:pt x="289565" y="310863"/>
                    <a:pt x="349212" y="310863"/>
                  </a:cubicBezTo>
                  <a:cubicBezTo>
                    <a:pt x="408859" y="310863"/>
                    <a:pt x="457212" y="262510"/>
                    <a:pt x="457212" y="202863"/>
                  </a:cubicBezTo>
                  <a:cubicBezTo>
                    <a:pt x="457212" y="143216"/>
                    <a:pt x="408859" y="94863"/>
                    <a:pt x="349212" y="94863"/>
                  </a:cubicBezTo>
                  <a:close/>
                  <a:moveTo>
                    <a:pt x="221031" y="0"/>
                  </a:moveTo>
                  <a:lnTo>
                    <a:pt x="474358" y="0"/>
                  </a:lnTo>
                  <a:cubicBezTo>
                    <a:pt x="596430" y="0"/>
                    <a:pt x="695389" y="98959"/>
                    <a:pt x="695389" y="221031"/>
                  </a:cubicBezTo>
                  <a:cubicBezTo>
                    <a:pt x="695389" y="294708"/>
                    <a:pt x="695388" y="368384"/>
                    <a:pt x="695388" y="442061"/>
                  </a:cubicBezTo>
                  <a:lnTo>
                    <a:pt x="0" y="442061"/>
                  </a:lnTo>
                  <a:lnTo>
                    <a:pt x="0" y="221031"/>
                  </a:lnTo>
                  <a:cubicBezTo>
                    <a:pt x="0" y="98959"/>
                    <a:pt x="98959" y="0"/>
                    <a:pt x="221031" y="0"/>
                  </a:cubicBezTo>
                  <a:close/>
                </a:path>
              </a:pathLst>
            </a:custGeom>
            <a:solidFill>
              <a:srgbClr val="95959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8"/>
            <p:cNvSpPr/>
            <p:nvPr/>
          </p:nvSpPr>
          <p:spPr>
            <a:xfrm>
              <a:off x="2815867" y="151390"/>
              <a:ext cx="1756200" cy="5025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A1A1A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3" name="Google Shape;223;p8"/>
          <p:cNvSpPr/>
          <p:nvPr/>
        </p:nvSpPr>
        <p:spPr>
          <a:xfrm rot="-400932">
            <a:off x="6884026" y="2188051"/>
            <a:ext cx="399615" cy="3984580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4" name="Google Shape;224;p8"/>
          <p:cNvGrpSpPr/>
          <p:nvPr/>
        </p:nvGrpSpPr>
        <p:grpSpPr>
          <a:xfrm rot="-432916">
            <a:off x="6831988" y="2300464"/>
            <a:ext cx="329627" cy="3759948"/>
            <a:chOff x="3015702" y="1986247"/>
            <a:chExt cx="329621" cy="3759877"/>
          </a:xfrm>
        </p:grpSpPr>
        <p:sp>
          <p:nvSpPr>
            <p:cNvPr id="225" name="Google Shape;225;p8"/>
            <p:cNvSpPr/>
            <p:nvPr/>
          </p:nvSpPr>
          <p:spPr>
            <a:xfrm>
              <a:off x="3015702" y="2864310"/>
              <a:ext cx="327000" cy="18408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8"/>
            <p:cNvSpPr/>
            <p:nvPr/>
          </p:nvSpPr>
          <p:spPr>
            <a:xfrm>
              <a:off x="3016712" y="4736509"/>
              <a:ext cx="326100" cy="9072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8"/>
            <p:cNvSpPr/>
            <p:nvPr/>
          </p:nvSpPr>
          <p:spPr>
            <a:xfrm>
              <a:off x="3035887" y="5674124"/>
              <a:ext cx="288000" cy="720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8"/>
            <p:cNvSpPr/>
            <p:nvPr/>
          </p:nvSpPr>
          <p:spPr>
            <a:xfrm>
              <a:off x="3017723" y="1986247"/>
              <a:ext cx="327600" cy="8487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9" name="Google Shape;229;p8"/>
          <p:cNvGrpSpPr/>
          <p:nvPr/>
        </p:nvGrpSpPr>
        <p:grpSpPr>
          <a:xfrm rot="-432916">
            <a:off x="6623461" y="1988108"/>
            <a:ext cx="429908" cy="1276891"/>
            <a:chOff x="2997536" y="1684476"/>
            <a:chExt cx="429900" cy="1276867"/>
          </a:xfrm>
        </p:grpSpPr>
        <p:sp>
          <p:nvSpPr>
            <p:cNvPr id="230" name="Google Shape;230;p8"/>
            <p:cNvSpPr/>
            <p:nvPr/>
          </p:nvSpPr>
          <p:spPr>
            <a:xfrm>
              <a:off x="2997536" y="1768245"/>
              <a:ext cx="429900" cy="1938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8"/>
            <p:cNvSpPr/>
            <p:nvPr/>
          </p:nvSpPr>
          <p:spPr>
            <a:xfrm>
              <a:off x="3095436" y="1684476"/>
              <a:ext cx="229200" cy="897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8"/>
            <p:cNvSpPr/>
            <p:nvPr/>
          </p:nvSpPr>
          <p:spPr>
            <a:xfrm>
              <a:off x="3337660" y="1920643"/>
              <a:ext cx="89700" cy="10407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3" name="Google Shape;233;p8"/>
          <p:cNvSpPr/>
          <p:nvPr/>
        </p:nvSpPr>
        <p:spPr>
          <a:xfrm rot="-434708">
            <a:off x="6800691" y="3304469"/>
            <a:ext cx="230742" cy="399752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8"/>
          <p:cNvSpPr txBox="1"/>
          <p:nvPr/>
        </p:nvSpPr>
        <p:spPr>
          <a:xfrm rot="4967296">
            <a:off x="6469660" y="4230130"/>
            <a:ext cx="1106453" cy="3386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/>
              <a:t>COLORS</a:t>
            </a:r>
            <a:endParaRPr/>
          </a:p>
        </p:txBody>
      </p:sp>
      <p:sp>
        <p:nvSpPr>
          <p:cNvPr id="235" name="Google Shape;235;p8"/>
          <p:cNvSpPr/>
          <p:nvPr/>
        </p:nvSpPr>
        <p:spPr>
          <a:xfrm rot="-400932">
            <a:off x="7611714" y="2588731"/>
            <a:ext cx="399615" cy="3984580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36" name="Google Shape;236;p8"/>
          <p:cNvGrpSpPr/>
          <p:nvPr/>
        </p:nvGrpSpPr>
        <p:grpSpPr>
          <a:xfrm rot="-432916">
            <a:off x="7559676" y="2701143"/>
            <a:ext cx="329627" cy="3759948"/>
            <a:chOff x="3015702" y="1986247"/>
            <a:chExt cx="329621" cy="3759877"/>
          </a:xfrm>
        </p:grpSpPr>
        <p:sp>
          <p:nvSpPr>
            <p:cNvPr id="237" name="Google Shape;237;p8"/>
            <p:cNvSpPr/>
            <p:nvPr/>
          </p:nvSpPr>
          <p:spPr>
            <a:xfrm>
              <a:off x="3015702" y="2864310"/>
              <a:ext cx="327000" cy="18408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8"/>
            <p:cNvSpPr/>
            <p:nvPr/>
          </p:nvSpPr>
          <p:spPr>
            <a:xfrm>
              <a:off x="3016712" y="4736509"/>
              <a:ext cx="326100" cy="9072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8"/>
            <p:cNvSpPr/>
            <p:nvPr/>
          </p:nvSpPr>
          <p:spPr>
            <a:xfrm>
              <a:off x="3035887" y="5674124"/>
              <a:ext cx="288000" cy="720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8"/>
            <p:cNvSpPr/>
            <p:nvPr/>
          </p:nvSpPr>
          <p:spPr>
            <a:xfrm>
              <a:off x="3017723" y="1986247"/>
              <a:ext cx="327600" cy="8487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1" name="Google Shape;241;p8"/>
          <p:cNvGrpSpPr/>
          <p:nvPr/>
        </p:nvGrpSpPr>
        <p:grpSpPr>
          <a:xfrm rot="-432916">
            <a:off x="7351148" y="2388787"/>
            <a:ext cx="429908" cy="1276891"/>
            <a:chOff x="2997536" y="1684476"/>
            <a:chExt cx="429900" cy="1276867"/>
          </a:xfrm>
        </p:grpSpPr>
        <p:sp>
          <p:nvSpPr>
            <p:cNvPr id="242" name="Google Shape;242;p8"/>
            <p:cNvSpPr/>
            <p:nvPr/>
          </p:nvSpPr>
          <p:spPr>
            <a:xfrm>
              <a:off x="2997536" y="1768245"/>
              <a:ext cx="429900" cy="193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3" name="Google Shape;243;p8"/>
            <p:cNvSpPr/>
            <p:nvPr/>
          </p:nvSpPr>
          <p:spPr>
            <a:xfrm>
              <a:off x="3095436" y="1684476"/>
              <a:ext cx="229200" cy="897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8"/>
            <p:cNvSpPr/>
            <p:nvPr/>
          </p:nvSpPr>
          <p:spPr>
            <a:xfrm>
              <a:off x="3337660" y="1920643"/>
              <a:ext cx="89700" cy="10407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5" name="Google Shape;245;p8"/>
          <p:cNvSpPr/>
          <p:nvPr/>
        </p:nvSpPr>
        <p:spPr>
          <a:xfrm rot="-434708">
            <a:off x="7528378" y="3705148"/>
            <a:ext cx="230742" cy="399752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8"/>
          <p:cNvSpPr txBox="1"/>
          <p:nvPr/>
        </p:nvSpPr>
        <p:spPr>
          <a:xfrm rot="4967637">
            <a:off x="7174949" y="4656154"/>
            <a:ext cx="1157543" cy="3386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/>
              <a:t>BLACK</a:t>
            </a:r>
            <a:endParaRPr/>
          </a:p>
        </p:txBody>
      </p:sp>
      <p:sp>
        <p:nvSpPr>
          <p:cNvPr id="247" name="Google Shape;247;p8"/>
          <p:cNvSpPr txBox="1"/>
          <p:nvPr>
            <p:ph type="title"/>
          </p:nvPr>
        </p:nvSpPr>
        <p:spPr>
          <a:xfrm>
            <a:off x="2344750" y="1249500"/>
            <a:ext cx="3420300" cy="4805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248" name="Google Shape;248;p8"/>
          <p:cNvSpPr txBox="1"/>
          <p:nvPr>
            <p:ph idx="12" type="sldNum"/>
          </p:nvPr>
        </p:nvSpPr>
        <p:spPr>
          <a:xfrm>
            <a:off x="11296726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meline or process">
  <p:cSld name="BLANK_4">
    <p:bg>
      <p:bgPr>
        <a:solidFill>
          <a:schemeClr val="accent1"/>
        </a:solidFill>
      </p:bgPr>
    </p:bg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9"/>
          <p:cNvSpPr/>
          <p:nvPr/>
        </p:nvSpPr>
        <p:spPr>
          <a:xfrm>
            <a:off x="384375" y="483975"/>
            <a:ext cx="11478000" cy="50526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rotWithShape="0" algn="tl" dir="2700000" dist="177800">
              <a:srgbClr val="B2B2B2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9"/>
          <p:cNvSpPr txBox="1"/>
          <p:nvPr>
            <p:ph idx="12" type="sldNum"/>
          </p:nvPr>
        </p:nvSpPr>
        <p:spPr>
          <a:xfrm>
            <a:off x="10813718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52" name="Google Shape;252;p9"/>
          <p:cNvSpPr txBox="1"/>
          <p:nvPr>
            <p:ph type="title"/>
          </p:nvPr>
        </p:nvSpPr>
        <p:spPr>
          <a:xfrm>
            <a:off x="415604" y="263842"/>
            <a:ext cx="113610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253" name="Google Shape;253;p9"/>
          <p:cNvSpPr txBox="1"/>
          <p:nvPr>
            <p:ph idx="1" type="body"/>
          </p:nvPr>
        </p:nvSpPr>
        <p:spPr>
          <a:xfrm>
            <a:off x="408738" y="3107809"/>
            <a:ext cx="2179500" cy="3216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93700" lvl="1" marL="914400" rtl="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2pPr>
            <a:lvl3pPr indent="-393700" lvl="2" marL="1371600" rtl="0">
              <a:spcBef>
                <a:spcPts val="2100"/>
              </a:spcBef>
              <a:spcAft>
                <a:spcPts val="0"/>
              </a:spcAft>
              <a:buSzPts val="2600"/>
              <a:buChar char="■"/>
              <a:defRPr/>
            </a:lvl3pPr>
            <a:lvl4pPr indent="-393700" lvl="3" marL="1828800" rtl="0">
              <a:spcBef>
                <a:spcPts val="2100"/>
              </a:spcBef>
              <a:spcAft>
                <a:spcPts val="0"/>
              </a:spcAft>
              <a:buSzPts val="2600"/>
              <a:buChar char="●"/>
              <a:defRPr/>
            </a:lvl4pPr>
            <a:lvl5pPr indent="-393700" lvl="4" marL="2286000" rtl="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5pPr>
            <a:lvl6pPr indent="-393700" lvl="5" marL="2743200" rtl="0">
              <a:spcBef>
                <a:spcPts val="2100"/>
              </a:spcBef>
              <a:spcAft>
                <a:spcPts val="0"/>
              </a:spcAft>
              <a:buSzPts val="2600"/>
              <a:buChar char="■"/>
              <a:defRPr/>
            </a:lvl6pPr>
            <a:lvl7pPr indent="-393700" lvl="6" marL="3200400" rtl="0">
              <a:spcBef>
                <a:spcPts val="2100"/>
              </a:spcBef>
              <a:spcAft>
                <a:spcPts val="0"/>
              </a:spcAft>
              <a:buSzPts val="2600"/>
              <a:buChar char="●"/>
              <a:defRPr/>
            </a:lvl7pPr>
            <a:lvl8pPr indent="-393700" lvl="7" marL="3657600" rtl="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8pPr>
            <a:lvl9pPr indent="-393700" lvl="8" marL="4114800" rtl="0">
              <a:spcBef>
                <a:spcPts val="2100"/>
              </a:spcBef>
              <a:spcAft>
                <a:spcPts val="2100"/>
              </a:spcAft>
              <a:buSzPts val="2600"/>
              <a:buChar char="■"/>
              <a:defRPr/>
            </a:lvl9pPr>
          </a:lstStyle>
          <a:p/>
        </p:txBody>
      </p:sp>
      <p:sp>
        <p:nvSpPr>
          <p:cNvPr id="254" name="Google Shape;254;p9"/>
          <p:cNvSpPr txBox="1"/>
          <p:nvPr>
            <p:ph idx="2" type="subTitle"/>
          </p:nvPr>
        </p:nvSpPr>
        <p:spPr>
          <a:xfrm>
            <a:off x="408738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3200"/>
            </a:lvl1pPr>
            <a:lvl2pPr lvl="1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2pPr>
            <a:lvl3pPr lvl="2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3pPr>
            <a:lvl4pPr lvl="3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4pPr>
            <a:lvl5pPr lvl="4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5pPr>
            <a:lvl6pPr lvl="5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6pPr>
            <a:lvl7pPr lvl="6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7pPr>
            <a:lvl8pPr lvl="7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8pPr>
            <a:lvl9pPr lvl="8" rtl="0" algn="ctr">
              <a:spcBef>
                <a:spcPts val="2100"/>
              </a:spcBef>
              <a:spcAft>
                <a:spcPts val="2100"/>
              </a:spcAft>
              <a:buNone/>
              <a:defRPr b="1" sz="3200"/>
            </a:lvl9pPr>
          </a:lstStyle>
          <a:p/>
        </p:txBody>
      </p:sp>
      <p:sp>
        <p:nvSpPr>
          <p:cNvPr id="255" name="Google Shape;255;p9"/>
          <p:cNvSpPr txBox="1"/>
          <p:nvPr>
            <p:ph idx="3" type="body"/>
          </p:nvPr>
        </p:nvSpPr>
        <p:spPr>
          <a:xfrm>
            <a:off x="2727301" y="3107809"/>
            <a:ext cx="2179500" cy="3216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93700" lvl="1" marL="914400" rtl="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2pPr>
            <a:lvl3pPr indent="-393700" lvl="2" marL="1371600" rtl="0">
              <a:spcBef>
                <a:spcPts val="2100"/>
              </a:spcBef>
              <a:spcAft>
                <a:spcPts val="0"/>
              </a:spcAft>
              <a:buSzPts val="2600"/>
              <a:buChar char="■"/>
              <a:defRPr/>
            </a:lvl3pPr>
            <a:lvl4pPr indent="-393700" lvl="3" marL="1828800" rtl="0">
              <a:spcBef>
                <a:spcPts val="2100"/>
              </a:spcBef>
              <a:spcAft>
                <a:spcPts val="0"/>
              </a:spcAft>
              <a:buSzPts val="2600"/>
              <a:buChar char="●"/>
              <a:defRPr/>
            </a:lvl4pPr>
            <a:lvl5pPr indent="-393700" lvl="4" marL="2286000" rtl="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5pPr>
            <a:lvl6pPr indent="-393700" lvl="5" marL="2743200" rtl="0">
              <a:spcBef>
                <a:spcPts val="2100"/>
              </a:spcBef>
              <a:spcAft>
                <a:spcPts val="0"/>
              </a:spcAft>
              <a:buSzPts val="2600"/>
              <a:buChar char="■"/>
              <a:defRPr/>
            </a:lvl6pPr>
            <a:lvl7pPr indent="-393700" lvl="6" marL="3200400" rtl="0">
              <a:spcBef>
                <a:spcPts val="2100"/>
              </a:spcBef>
              <a:spcAft>
                <a:spcPts val="0"/>
              </a:spcAft>
              <a:buSzPts val="2600"/>
              <a:buChar char="●"/>
              <a:defRPr/>
            </a:lvl7pPr>
            <a:lvl8pPr indent="-393700" lvl="7" marL="3657600" rtl="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8pPr>
            <a:lvl9pPr indent="-393700" lvl="8" marL="4114800" rtl="0">
              <a:spcBef>
                <a:spcPts val="2100"/>
              </a:spcBef>
              <a:spcAft>
                <a:spcPts val="2100"/>
              </a:spcAft>
              <a:buSzPts val="2600"/>
              <a:buChar char="■"/>
              <a:defRPr/>
            </a:lvl9pPr>
          </a:lstStyle>
          <a:p/>
        </p:txBody>
      </p:sp>
      <p:sp>
        <p:nvSpPr>
          <p:cNvPr id="256" name="Google Shape;256;p9"/>
          <p:cNvSpPr txBox="1"/>
          <p:nvPr>
            <p:ph idx="4" type="subTitle"/>
          </p:nvPr>
        </p:nvSpPr>
        <p:spPr>
          <a:xfrm>
            <a:off x="2727301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3200"/>
            </a:lvl1pPr>
            <a:lvl2pPr lvl="1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2pPr>
            <a:lvl3pPr lvl="2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3pPr>
            <a:lvl4pPr lvl="3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4pPr>
            <a:lvl5pPr lvl="4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5pPr>
            <a:lvl6pPr lvl="5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6pPr>
            <a:lvl7pPr lvl="6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7pPr>
            <a:lvl8pPr lvl="7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8pPr>
            <a:lvl9pPr lvl="8" rtl="0" algn="ctr">
              <a:spcBef>
                <a:spcPts val="2100"/>
              </a:spcBef>
              <a:spcAft>
                <a:spcPts val="2100"/>
              </a:spcAft>
              <a:buNone/>
              <a:defRPr b="1" sz="3200"/>
            </a:lvl9pPr>
          </a:lstStyle>
          <a:p/>
        </p:txBody>
      </p:sp>
      <p:sp>
        <p:nvSpPr>
          <p:cNvPr id="257" name="Google Shape;257;p9"/>
          <p:cNvSpPr txBox="1"/>
          <p:nvPr>
            <p:ph idx="5" type="body"/>
          </p:nvPr>
        </p:nvSpPr>
        <p:spPr>
          <a:xfrm>
            <a:off x="5045864" y="3107809"/>
            <a:ext cx="2179500" cy="3216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93700" lvl="1" marL="914400" rtl="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2pPr>
            <a:lvl3pPr indent="-393700" lvl="2" marL="1371600" rtl="0">
              <a:spcBef>
                <a:spcPts val="2100"/>
              </a:spcBef>
              <a:spcAft>
                <a:spcPts val="0"/>
              </a:spcAft>
              <a:buSzPts val="2600"/>
              <a:buChar char="■"/>
              <a:defRPr/>
            </a:lvl3pPr>
            <a:lvl4pPr indent="-393700" lvl="3" marL="1828800" rtl="0">
              <a:spcBef>
                <a:spcPts val="2100"/>
              </a:spcBef>
              <a:spcAft>
                <a:spcPts val="0"/>
              </a:spcAft>
              <a:buSzPts val="2600"/>
              <a:buChar char="●"/>
              <a:defRPr/>
            </a:lvl4pPr>
            <a:lvl5pPr indent="-393700" lvl="4" marL="2286000" rtl="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5pPr>
            <a:lvl6pPr indent="-393700" lvl="5" marL="2743200" rtl="0">
              <a:spcBef>
                <a:spcPts val="2100"/>
              </a:spcBef>
              <a:spcAft>
                <a:spcPts val="0"/>
              </a:spcAft>
              <a:buSzPts val="2600"/>
              <a:buChar char="■"/>
              <a:defRPr/>
            </a:lvl6pPr>
            <a:lvl7pPr indent="-393700" lvl="6" marL="3200400" rtl="0">
              <a:spcBef>
                <a:spcPts val="2100"/>
              </a:spcBef>
              <a:spcAft>
                <a:spcPts val="0"/>
              </a:spcAft>
              <a:buSzPts val="2600"/>
              <a:buChar char="●"/>
              <a:defRPr/>
            </a:lvl7pPr>
            <a:lvl8pPr indent="-393700" lvl="7" marL="3657600" rtl="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8pPr>
            <a:lvl9pPr indent="-393700" lvl="8" marL="4114800" rtl="0">
              <a:spcBef>
                <a:spcPts val="2100"/>
              </a:spcBef>
              <a:spcAft>
                <a:spcPts val="2100"/>
              </a:spcAft>
              <a:buSzPts val="2600"/>
              <a:buChar char="■"/>
              <a:defRPr/>
            </a:lvl9pPr>
          </a:lstStyle>
          <a:p/>
        </p:txBody>
      </p:sp>
      <p:sp>
        <p:nvSpPr>
          <p:cNvPr id="258" name="Google Shape;258;p9"/>
          <p:cNvSpPr txBox="1"/>
          <p:nvPr>
            <p:ph idx="6" type="subTitle"/>
          </p:nvPr>
        </p:nvSpPr>
        <p:spPr>
          <a:xfrm>
            <a:off x="5045864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3200"/>
            </a:lvl1pPr>
            <a:lvl2pPr lvl="1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2pPr>
            <a:lvl3pPr lvl="2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3pPr>
            <a:lvl4pPr lvl="3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4pPr>
            <a:lvl5pPr lvl="4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5pPr>
            <a:lvl6pPr lvl="5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6pPr>
            <a:lvl7pPr lvl="6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7pPr>
            <a:lvl8pPr lvl="7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8pPr>
            <a:lvl9pPr lvl="8" rtl="0" algn="ctr">
              <a:spcBef>
                <a:spcPts val="2100"/>
              </a:spcBef>
              <a:spcAft>
                <a:spcPts val="2100"/>
              </a:spcAft>
              <a:buNone/>
              <a:defRPr b="1" sz="3200"/>
            </a:lvl9pPr>
          </a:lstStyle>
          <a:p/>
        </p:txBody>
      </p:sp>
      <p:sp>
        <p:nvSpPr>
          <p:cNvPr id="259" name="Google Shape;259;p9"/>
          <p:cNvSpPr txBox="1"/>
          <p:nvPr>
            <p:ph idx="7" type="body"/>
          </p:nvPr>
        </p:nvSpPr>
        <p:spPr>
          <a:xfrm>
            <a:off x="7364428" y="3107809"/>
            <a:ext cx="2179500" cy="3216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93700" lvl="1" marL="914400" rtl="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2pPr>
            <a:lvl3pPr indent="-393700" lvl="2" marL="1371600" rtl="0">
              <a:spcBef>
                <a:spcPts val="2100"/>
              </a:spcBef>
              <a:spcAft>
                <a:spcPts val="0"/>
              </a:spcAft>
              <a:buSzPts val="2600"/>
              <a:buChar char="■"/>
              <a:defRPr/>
            </a:lvl3pPr>
            <a:lvl4pPr indent="-393700" lvl="3" marL="1828800" rtl="0">
              <a:spcBef>
                <a:spcPts val="2100"/>
              </a:spcBef>
              <a:spcAft>
                <a:spcPts val="0"/>
              </a:spcAft>
              <a:buSzPts val="2600"/>
              <a:buChar char="●"/>
              <a:defRPr/>
            </a:lvl4pPr>
            <a:lvl5pPr indent="-393700" lvl="4" marL="2286000" rtl="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5pPr>
            <a:lvl6pPr indent="-393700" lvl="5" marL="2743200" rtl="0">
              <a:spcBef>
                <a:spcPts val="2100"/>
              </a:spcBef>
              <a:spcAft>
                <a:spcPts val="0"/>
              </a:spcAft>
              <a:buSzPts val="2600"/>
              <a:buChar char="■"/>
              <a:defRPr/>
            </a:lvl6pPr>
            <a:lvl7pPr indent="-393700" lvl="6" marL="3200400" rtl="0">
              <a:spcBef>
                <a:spcPts val="2100"/>
              </a:spcBef>
              <a:spcAft>
                <a:spcPts val="0"/>
              </a:spcAft>
              <a:buSzPts val="2600"/>
              <a:buChar char="●"/>
              <a:defRPr/>
            </a:lvl7pPr>
            <a:lvl8pPr indent="-393700" lvl="7" marL="3657600" rtl="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8pPr>
            <a:lvl9pPr indent="-393700" lvl="8" marL="4114800" rtl="0">
              <a:spcBef>
                <a:spcPts val="2100"/>
              </a:spcBef>
              <a:spcAft>
                <a:spcPts val="2100"/>
              </a:spcAft>
              <a:buSzPts val="2600"/>
              <a:buChar char="■"/>
              <a:defRPr/>
            </a:lvl9pPr>
          </a:lstStyle>
          <a:p/>
        </p:txBody>
      </p:sp>
      <p:sp>
        <p:nvSpPr>
          <p:cNvPr id="260" name="Google Shape;260;p9"/>
          <p:cNvSpPr txBox="1"/>
          <p:nvPr>
            <p:ph idx="8" type="subTitle"/>
          </p:nvPr>
        </p:nvSpPr>
        <p:spPr>
          <a:xfrm>
            <a:off x="7364428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3200"/>
            </a:lvl1pPr>
            <a:lvl2pPr lvl="1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2pPr>
            <a:lvl3pPr lvl="2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3pPr>
            <a:lvl4pPr lvl="3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4pPr>
            <a:lvl5pPr lvl="4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5pPr>
            <a:lvl6pPr lvl="5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6pPr>
            <a:lvl7pPr lvl="6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7pPr>
            <a:lvl8pPr lvl="7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8pPr>
            <a:lvl9pPr lvl="8" rtl="0" algn="ctr">
              <a:spcBef>
                <a:spcPts val="2100"/>
              </a:spcBef>
              <a:spcAft>
                <a:spcPts val="2100"/>
              </a:spcAft>
              <a:buNone/>
              <a:defRPr b="1" sz="3200"/>
            </a:lvl9pPr>
          </a:lstStyle>
          <a:p/>
        </p:txBody>
      </p:sp>
      <p:sp>
        <p:nvSpPr>
          <p:cNvPr id="261" name="Google Shape;261;p9"/>
          <p:cNvSpPr txBox="1"/>
          <p:nvPr>
            <p:ph idx="9" type="body"/>
          </p:nvPr>
        </p:nvSpPr>
        <p:spPr>
          <a:xfrm>
            <a:off x="9682991" y="3107809"/>
            <a:ext cx="2179500" cy="3216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93700" lvl="1" marL="914400" rtl="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2pPr>
            <a:lvl3pPr indent="-393700" lvl="2" marL="1371600" rtl="0">
              <a:spcBef>
                <a:spcPts val="2100"/>
              </a:spcBef>
              <a:spcAft>
                <a:spcPts val="0"/>
              </a:spcAft>
              <a:buSzPts val="2600"/>
              <a:buChar char="■"/>
              <a:defRPr/>
            </a:lvl3pPr>
            <a:lvl4pPr indent="-393700" lvl="3" marL="1828800" rtl="0">
              <a:spcBef>
                <a:spcPts val="2100"/>
              </a:spcBef>
              <a:spcAft>
                <a:spcPts val="0"/>
              </a:spcAft>
              <a:buSzPts val="2600"/>
              <a:buChar char="●"/>
              <a:defRPr/>
            </a:lvl4pPr>
            <a:lvl5pPr indent="-393700" lvl="4" marL="2286000" rtl="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5pPr>
            <a:lvl6pPr indent="-393700" lvl="5" marL="2743200" rtl="0">
              <a:spcBef>
                <a:spcPts val="2100"/>
              </a:spcBef>
              <a:spcAft>
                <a:spcPts val="0"/>
              </a:spcAft>
              <a:buSzPts val="2600"/>
              <a:buChar char="■"/>
              <a:defRPr/>
            </a:lvl6pPr>
            <a:lvl7pPr indent="-393700" lvl="6" marL="3200400" rtl="0">
              <a:spcBef>
                <a:spcPts val="2100"/>
              </a:spcBef>
              <a:spcAft>
                <a:spcPts val="0"/>
              </a:spcAft>
              <a:buSzPts val="2600"/>
              <a:buChar char="●"/>
              <a:defRPr/>
            </a:lvl7pPr>
            <a:lvl8pPr indent="-393700" lvl="7" marL="3657600" rtl="0">
              <a:spcBef>
                <a:spcPts val="2100"/>
              </a:spcBef>
              <a:spcAft>
                <a:spcPts val="0"/>
              </a:spcAft>
              <a:buSzPts val="2600"/>
              <a:buChar char="○"/>
              <a:defRPr/>
            </a:lvl8pPr>
            <a:lvl9pPr indent="-393700" lvl="8" marL="4114800" rtl="0">
              <a:spcBef>
                <a:spcPts val="2100"/>
              </a:spcBef>
              <a:spcAft>
                <a:spcPts val="2100"/>
              </a:spcAft>
              <a:buSzPts val="2600"/>
              <a:buChar char="■"/>
              <a:defRPr/>
            </a:lvl9pPr>
          </a:lstStyle>
          <a:p/>
        </p:txBody>
      </p:sp>
      <p:sp>
        <p:nvSpPr>
          <p:cNvPr id="262" name="Google Shape;262;p9"/>
          <p:cNvSpPr txBox="1"/>
          <p:nvPr>
            <p:ph idx="13" type="subTitle"/>
          </p:nvPr>
        </p:nvSpPr>
        <p:spPr>
          <a:xfrm>
            <a:off x="9682991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3200"/>
            </a:lvl1pPr>
            <a:lvl2pPr lvl="1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2pPr>
            <a:lvl3pPr lvl="2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3pPr>
            <a:lvl4pPr lvl="3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4pPr>
            <a:lvl5pPr lvl="4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5pPr>
            <a:lvl6pPr lvl="5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6pPr>
            <a:lvl7pPr lvl="6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7pPr>
            <a:lvl8pPr lvl="7" rtl="0" algn="ctr">
              <a:spcBef>
                <a:spcPts val="2100"/>
              </a:spcBef>
              <a:spcAft>
                <a:spcPts val="0"/>
              </a:spcAft>
              <a:buNone/>
              <a:defRPr b="1" sz="3200"/>
            </a:lvl8pPr>
            <a:lvl9pPr lvl="8" rtl="0" algn="ctr">
              <a:spcBef>
                <a:spcPts val="2100"/>
              </a:spcBef>
              <a:spcAft>
                <a:spcPts val="2100"/>
              </a:spcAft>
              <a:buNone/>
              <a:defRPr b="1" sz="3200"/>
            </a:lvl9pPr>
          </a:lstStyle>
          <a:p/>
        </p:txBody>
      </p:sp>
      <p:grpSp>
        <p:nvGrpSpPr>
          <p:cNvPr id="263" name="Google Shape;263;p9"/>
          <p:cNvGrpSpPr/>
          <p:nvPr/>
        </p:nvGrpSpPr>
        <p:grpSpPr>
          <a:xfrm rot="-10597407">
            <a:off x="4143596" y="5664379"/>
            <a:ext cx="4116277" cy="955329"/>
            <a:chOff x="4113435" y="5817592"/>
            <a:chExt cx="4116129" cy="955294"/>
          </a:xfrm>
        </p:grpSpPr>
        <p:sp>
          <p:nvSpPr>
            <p:cNvPr id="264" name="Google Shape;264;p9"/>
            <p:cNvSpPr/>
            <p:nvPr/>
          </p:nvSpPr>
          <p:spPr>
            <a:xfrm rot="-5800932">
              <a:off x="5915677" y="4255203"/>
              <a:ext cx="399615" cy="398458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65" name="Google Shape;265;p9"/>
            <p:cNvGrpSpPr/>
            <p:nvPr/>
          </p:nvGrpSpPr>
          <p:grpSpPr>
            <a:xfrm rot="-5832916">
              <a:off x="6178963" y="4441087"/>
              <a:ext cx="329627" cy="3759948"/>
              <a:chOff x="3015702" y="1986247"/>
              <a:chExt cx="329621" cy="3759877"/>
            </a:xfrm>
          </p:grpSpPr>
          <p:sp>
            <p:nvSpPr>
              <p:cNvPr id="266" name="Google Shape;266;p9"/>
              <p:cNvSpPr/>
              <p:nvPr/>
            </p:nvSpPr>
            <p:spPr>
              <a:xfrm>
                <a:off x="3015702" y="2864310"/>
                <a:ext cx="327000" cy="1840800"/>
              </a:xfrm>
              <a:prstGeom prst="rect">
                <a:avLst/>
              </a:prstGeom>
              <a:solidFill>
                <a:srgbClr val="EEEEE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7" name="Google Shape;267;p9"/>
              <p:cNvSpPr/>
              <p:nvPr/>
            </p:nvSpPr>
            <p:spPr>
              <a:xfrm>
                <a:off x="3016712" y="4736509"/>
                <a:ext cx="326100" cy="907200"/>
              </a:xfrm>
              <a:prstGeom prst="rect">
                <a:avLst/>
              </a:prstGeom>
              <a:solidFill>
                <a:srgbClr val="EEEEE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8" name="Google Shape;268;p9"/>
              <p:cNvSpPr/>
              <p:nvPr/>
            </p:nvSpPr>
            <p:spPr>
              <a:xfrm>
                <a:off x="3035887" y="5674124"/>
                <a:ext cx="288000" cy="72000"/>
              </a:xfrm>
              <a:prstGeom prst="rect">
                <a:avLst/>
              </a:prstGeom>
              <a:solidFill>
                <a:srgbClr val="EEEEE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9" name="Google Shape;269;p9"/>
              <p:cNvSpPr/>
              <p:nvPr/>
            </p:nvSpPr>
            <p:spPr>
              <a:xfrm>
                <a:off x="3017723" y="1986247"/>
                <a:ext cx="327600" cy="848700"/>
              </a:xfrm>
              <a:prstGeom prst="rect">
                <a:avLst/>
              </a:prstGeom>
              <a:solidFill>
                <a:srgbClr val="EEEEE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70" name="Google Shape;270;p9"/>
            <p:cNvGrpSpPr/>
            <p:nvPr/>
          </p:nvGrpSpPr>
          <p:grpSpPr>
            <a:xfrm rot="-5832916">
              <a:off x="4574938" y="5841002"/>
              <a:ext cx="429908" cy="1276891"/>
              <a:chOff x="2997536" y="1684476"/>
              <a:chExt cx="429900" cy="1276867"/>
            </a:xfrm>
          </p:grpSpPr>
          <p:sp>
            <p:nvSpPr>
              <p:cNvPr id="271" name="Google Shape;271;p9"/>
              <p:cNvSpPr/>
              <p:nvPr/>
            </p:nvSpPr>
            <p:spPr>
              <a:xfrm>
                <a:off x="2997536" y="1768245"/>
                <a:ext cx="429900" cy="193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2" name="Google Shape;272;p9"/>
              <p:cNvSpPr/>
              <p:nvPr/>
            </p:nvSpPr>
            <p:spPr>
              <a:xfrm>
                <a:off x="3095436" y="1684476"/>
                <a:ext cx="229200" cy="897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3" name="Google Shape;273;p9"/>
              <p:cNvSpPr/>
              <p:nvPr/>
            </p:nvSpPr>
            <p:spPr>
              <a:xfrm>
                <a:off x="3337660" y="1920643"/>
                <a:ext cx="89700" cy="10407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74" name="Google Shape;274;p9"/>
            <p:cNvSpPr/>
            <p:nvPr/>
          </p:nvSpPr>
          <p:spPr>
            <a:xfrm rot="-5834708">
              <a:off x="5552312" y="6201925"/>
              <a:ext cx="230742" cy="39975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9"/>
            <p:cNvSpPr txBox="1"/>
            <p:nvPr/>
          </p:nvSpPr>
          <p:spPr>
            <a:xfrm rot="10287147">
              <a:off x="5951451" y="6127595"/>
              <a:ext cx="1164636" cy="3388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1600"/>
                <a:t>COLORS</a:t>
              </a: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Title">
  <p:cSld name="BLANK_3">
    <p:bg>
      <p:bgPr>
        <a:solidFill>
          <a:schemeClr val="lt1"/>
        </a:solidFill>
      </p:bgPr>
    </p:bg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0"/>
          <p:cNvSpPr/>
          <p:nvPr/>
        </p:nvSpPr>
        <p:spPr>
          <a:xfrm>
            <a:off x="384374" y="688475"/>
            <a:ext cx="10997100" cy="55227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rotWithShape="0" algn="tl" dir="2700000" dist="177800">
              <a:srgbClr val="B2B2B2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0"/>
          <p:cNvSpPr/>
          <p:nvPr/>
        </p:nvSpPr>
        <p:spPr>
          <a:xfrm rot="317976">
            <a:off x="814248" y="1593820"/>
            <a:ext cx="399508" cy="3984595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79" name="Google Shape;279;p10"/>
          <p:cNvGrpSpPr/>
          <p:nvPr/>
        </p:nvGrpSpPr>
        <p:grpSpPr>
          <a:xfrm rot="285647">
            <a:off x="764433" y="1688095"/>
            <a:ext cx="329638" cy="3760066"/>
            <a:chOff x="3015702" y="1986247"/>
            <a:chExt cx="329621" cy="3759877"/>
          </a:xfrm>
        </p:grpSpPr>
        <p:sp>
          <p:nvSpPr>
            <p:cNvPr id="280" name="Google Shape;280;p10"/>
            <p:cNvSpPr/>
            <p:nvPr/>
          </p:nvSpPr>
          <p:spPr>
            <a:xfrm>
              <a:off x="3015702" y="2864310"/>
              <a:ext cx="327000" cy="18408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p10"/>
            <p:cNvSpPr/>
            <p:nvPr/>
          </p:nvSpPr>
          <p:spPr>
            <a:xfrm>
              <a:off x="3016712" y="4736509"/>
              <a:ext cx="326100" cy="9072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p10"/>
            <p:cNvSpPr/>
            <p:nvPr/>
          </p:nvSpPr>
          <p:spPr>
            <a:xfrm>
              <a:off x="3035887" y="5674124"/>
              <a:ext cx="288000" cy="720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10"/>
            <p:cNvSpPr/>
            <p:nvPr/>
          </p:nvSpPr>
          <p:spPr>
            <a:xfrm>
              <a:off x="3017723" y="1986247"/>
              <a:ext cx="327600" cy="8487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4" name="Google Shape;284;p10"/>
          <p:cNvGrpSpPr/>
          <p:nvPr/>
        </p:nvGrpSpPr>
        <p:grpSpPr>
          <a:xfrm rot="285647">
            <a:off x="881793" y="1376686"/>
            <a:ext cx="429922" cy="1276931"/>
            <a:chOff x="2997536" y="1684476"/>
            <a:chExt cx="429900" cy="1276867"/>
          </a:xfrm>
        </p:grpSpPr>
        <p:sp>
          <p:nvSpPr>
            <p:cNvPr id="285" name="Google Shape;285;p10"/>
            <p:cNvSpPr/>
            <p:nvPr/>
          </p:nvSpPr>
          <p:spPr>
            <a:xfrm>
              <a:off x="2997536" y="1768245"/>
              <a:ext cx="429900" cy="1938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10"/>
            <p:cNvSpPr/>
            <p:nvPr/>
          </p:nvSpPr>
          <p:spPr>
            <a:xfrm>
              <a:off x="3095436" y="1684476"/>
              <a:ext cx="229200" cy="89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7" name="Google Shape;287;p10"/>
            <p:cNvSpPr/>
            <p:nvPr/>
          </p:nvSpPr>
          <p:spPr>
            <a:xfrm>
              <a:off x="3337660" y="1920643"/>
              <a:ext cx="89700" cy="1040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8" name="Google Shape;288;p10"/>
          <p:cNvSpPr/>
          <p:nvPr/>
        </p:nvSpPr>
        <p:spPr>
          <a:xfrm rot="281738">
            <a:off x="874937" y="2690067"/>
            <a:ext cx="230875" cy="39978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10"/>
          <p:cNvSpPr txBox="1"/>
          <p:nvPr/>
        </p:nvSpPr>
        <p:spPr>
          <a:xfrm rot="5686853">
            <a:off x="327183" y="3644614"/>
            <a:ext cx="1159033" cy="3386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/>
              <a:t>COLORS</a:t>
            </a:r>
            <a:endParaRPr/>
          </a:p>
        </p:txBody>
      </p:sp>
      <p:sp>
        <p:nvSpPr>
          <p:cNvPr id="290" name="Google Shape;290;p10"/>
          <p:cNvSpPr/>
          <p:nvPr/>
        </p:nvSpPr>
        <p:spPr>
          <a:xfrm rot="317976">
            <a:off x="1442928" y="2136807"/>
            <a:ext cx="399508" cy="3984595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91" name="Google Shape;291;p10"/>
          <p:cNvGrpSpPr/>
          <p:nvPr/>
        </p:nvGrpSpPr>
        <p:grpSpPr>
          <a:xfrm rot="285647">
            <a:off x="1393113" y="2231082"/>
            <a:ext cx="329638" cy="3760066"/>
            <a:chOff x="3015702" y="1986247"/>
            <a:chExt cx="329621" cy="3759877"/>
          </a:xfrm>
        </p:grpSpPr>
        <p:sp>
          <p:nvSpPr>
            <p:cNvPr id="292" name="Google Shape;292;p10"/>
            <p:cNvSpPr/>
            <p:nvPr/>
          </p:nvSpPr>
          <p:spPr>
            <a:xfrm>
              <a:off x="3015702" y="2864310"/>
              <a:ext cx="327000" cy="18408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3" name="Google Shape;293;p10"/>
            <p:cNvSpPr/>
            <p:nvPr/>
          </p:nvSpPr>
          <p:spPr>
            <a:xfrm>
              <a:off x="3016712" y="4736509"/>
              <a:ext cx="326100" cy="9072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10"/>
            <p:cNvSpPr/>
            <p:nvPr/>
          </p:nvSpPr>
          <p:spPr>
            <a:xfrm>
              <a:off x="3035887" y="5674124"/>
              <a:ext cx="288000" cy="720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10"/>
            <p:cNvSpPr/>
            <p:nvPr/>
          </p:nvSpPr>
          <p:spPr>
            <a:xfrm>
              <a:off x="3017723" y="1986247"/>
              <a:ext cx="327600" cy="8487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6" name="Google Shape;296;p10"/>
          <p:cNvGrpSpPr/>
          <p:nvPr/>
        </p:nvGrpSpPr>
        <p:grpSpPr>
          <a:xfrm rot="285647">
            <a:off x="1510472" y="1919672"/>
            <a:ext cx="429922" cy="1276931"/>
            <a:chOff x="2997536" y="1684476"/>
            <a:chExt cx="429900" cy="1276867"/>
          </a:xfrm>
        </p:grpSpPr>
        <p:sp>
          <p:nvSpPr>
            <p:cNvPr id="297" name="Google Shape;297;p10"/>
            <p:cNvSpPr/>
            <p:nvPr/>
          </p:nvSpPr>
          <p:spPr>
            <a:xfrm>
              <a:off x="2997536" y="1768245"/>
              <a:ext cx="429900" cy="193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" name="Google Shape;298;p10"/>
            <p:cNvSpPr/>
            <p:nvPr/>
          </p:nvSpPr>
          <p:spPr>
            <a:xfrm>
              <a:off x="3095436" y="1684476"/>
              <a:ext cx="229200" cy="897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9" name="Google Shape;299;p10"/>
            <p:cNvSpPr/>
            <p:nvPr/>
          </p:nvSpPr>
          <p:spPr>
            <a:xfrm>
              <a:off x="3337660" y="1920643"/>
              <a:ext cx="89700" cy="10407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0" name="Google Shape;300;p10"/>
          <p:cNvSpPr/>
          <p:nvPr/>
        </p:nvSpPr>
        <p:spPr>
          <a:xfrm rot="281738">
            <a:off x="1503616" y="3233053"/>
            <a:ext cx="230875" cy="399789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10"/>
          <p:cNvSpPr txBox="1"/>
          <p:nvPr/>
        </p:nvSpPr>
        <p:spPr>
          <a:xfrm rot="5686576">
            <a:off x="970911" y="4173787"/>
            <a:ext cx="1131329" cy="3386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/>
              <a:t>BLACK</a:t>
            </a:r>
            <a:endParaRPr/>
          </a:p>
        </p:txBody>
      </p:sp>
      <p:sp>
        <p:nvSpPr>
          <p:cNvPr id="302" name="Google Shape;302;p10"/>
          <p:cNvSpPr txBox="1"/>
          <p:nvPr>
            <p:ph idx="12" type="sldNum"/>
          </p:nvPr>
        </p:nvSpPr>
        <p:spPr>
          <a:xfrm>
            <a:off x="11296726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03" name="Google Shape;303;p10"/>
          <p:cNvSpPr txBox="1"/>
          <p:nvPr>
            <p:ph type="title"/>
          </p:nvPr>
        </p:nvSpPr>
        <p:spPr>
          <a:xfrm>
            <a:off x="2328800" y="1060950"/>
            <a:ext cx="8396400" cy="4736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2800"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2800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2800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2800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2800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2800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2800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2800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28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>
              <a:alpha val="5754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1"/>
          <p:cNvSpPr txBox="1"/>
          <p:nvPr>
            <p:ph type="title"/>
          </p:nvPr>
        </p:nvSpPr>
        <p:spPr>
          <a:xfrm>
            <a:off x="415604" y="263842"/>
            <a:ext cx="113610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Font typeface="Patrick Hand"/>
              <a:buNone/>
              <a:defRPr b="1" sz="6000">
                <a:latin typeface="Patrick Hand"/>
                <a:ea typeface="Patrick Hand"/>
                <a:cs typeface="Patrick Hand"/>
                <a:sym typeface="Patrick H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Font typeface="Patrick Hand"/>
              <a:buNone/>
              <a:defRPr b="1" sz="6000">
                <a:latin typeface="Patrick Hand"/>
                <a:ea typeface="Patrick Hand"/>
                <a:cs typeface="Patrick Hand"/>
                <a:sym typeface="Patrick Han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Font typeface="Patrick Hand"/>
              <a:buNone/>
              <a:defRPr b="1" sz="6000">
                <a:latin typeface="Patrick Hand"/>
                <a:ea typeface="Patrick Hand"/>
                <a:cs typeface="Patrick Hand"/>
                <a:sym typeface="Patrick Han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Font typeface="Patrick Hand"/>
              <a:buNone/>
              <a:defRPr b="1" sz="6000">
                <a:latin typeface="Patrick Hand"/>
                <a:ea typeface="Patrick Hand"/>
                <a:cs typeface="Patrick Hand"/>
                <a:sym typeface="Patrick Han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Font typeface="Patrick Hand"/>
              <a:buNone/>
              <a:defRPr b="1" sz="6000">
                <a:latin typeface="Patrick Hand"/>
                <a:ea typeface="Patrick Hand"/>
                <a:cs typeface="Patrick Hand"/>
                <a:sym typeface="Patrick Han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Font typeface="Patrick Hand"/>
              <a:buNone/>
              <a:defRPr b="1" sz="6000">
                <a:latin typeface="Patrick Hand"/>
                <a:ea typeface="Patrick Hand"/>
                <a:cs typeface="Patrick Hand"/>
                <a:sym typeface="Patrick Han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Font typeface="Patrick Hand"/>
              <a:buNone/>
              <a:defRPr b="1" sz="6000">
                <a:latin typeface="Patrick Hand"/>
                <a:ea typeface="Patrick Hand"/>
                <a:cs typeface="Patrick Hand"/>
                <a:sym typeface="Patrick Han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Font typeface="Patrick Hand"/>
              <a:buNone/>
              <a:defRPr b="1" sz="6000">
                <a:latin typeface="Patrick Hand"/>
                <a:ea typeface="Patrick Hand"/>
                <a:cs typeface="Patrick Hand"/>
                <a:sym typeface="Patrick Han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Font typeface="Patrick Hand"/>
              <a:buNone/>
              <a:defRPr b="1" sz="6000"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415604" y="1536633"/>
            <a:ext cx="113610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9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Patrick Hand"/>
              <a:buChar char="●"/>
              <a:defRPr sz="2600">
                <a:latin typeface="Patrick Hand"/>
                <a:ea typeface="Patrick Hand"/>
                <a:cs typeface="Patrick Hand"/>
                <a:sym typeface="Patrick Hand"/>
              </a:defRPr>
            </a:lvl1pPr>
            <a:lvl2pPr indent="-393700" lvl="1" marL="9144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600"/>
              <a:buFont typeface="Patrick Hand"/>
              <a:buChar char="○"/>
              <a:defRPr sz="2600">
                <a:latin typeface="Patrick Hand"/>
                <a:ea typeface="Patrick Hand"/>
                <a:cs typeface="Patrick Hand"/>
                <a:sym typeface="Patrick Hand"/>
              </a:defRPr>
            </a:lvl2pPr>
            <a:lvl3pPr indent="-393700" lvl="2" marL="13716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600"/>
              <a:buFont typeface="Patrick Hand"/>
              <a:buChar char="■"/>
              <a:defRPr sz="2600">
                <a:latin typeface="Patrick Hand"/>
                <a:ea typeface="Patrick Hand"/>
                <a:cs typeface="Patrick Hand"/>
                <a:sym typeface="Patrick Hand"/>
              </a:defRPr>
            </a:lvl3pPr>
            <a:lvl4pPr indent="-393700" lvl="3" marL="18288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600"/>
              <a:buFont typeface="Patrick Hand"/>
              <a:buChar char="●"/>
              <a:defRPr sz="2600">
                <a:latin typeface="Patrick Hand"/>
                <a:ea typeface="Patrick Hand"/>
                <a:cs typeface="Patrick Hand"/>
                <a:sym typeface="Patrick Hand"/>
              </a:defRPr>
            </a:lvl4pPr>
            <a:lvl5pPr indent="-393700" lvl="4" marL="22860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600"/>
              <a:buFont typeface="Patrick Hand"/>
              <a:buChar char="○"/>
              <a:defRPr sz="2600">
                <a:latin typeface="Patrick Hand"/>
                <a:ea typeface="Patrick Hand"/>
                <a:cs typeface="Patrick Hand"/>
                <a:sym typeface="Patrick Hand"/>
              </a:defRPr>
            </a:lvl5pPr>
            <a:lvl6pPr indent="-393700" lvl="5" marL="27432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600"/>
              <a:buFont typeface="Patrick Hand"/>
              <a:buChar char="■"/>
              <a:defRPr sz="2600">
                <a:latin typeface="Patrick Hand"/>
                <a:ea typeface="Patrick Hand"/>
                <a:cs typeface="Patrick Hand"/>
                <a:sym typeface="Patrick Hand"/>
              </a:defRPr>
            </a:lvl6pPr>
            <a:lvl7pPr indent="-393700" lvl="6" marL="32004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600"/>
              <a:buFont typeface="Patrick Hand"/>
              <a:buChar char="●"/>
              <a:defRPr sz="2600">
                <a:latin typeface="Patrick Hand"/>
                <a:ea typeface="Patrick Hand"/>
                <a:cs typeface="Patrick Hand"/>
                <a:sym typeface="Patrick Hand"/>
              </a:defRPr>
            </a:lvl7pPr>
            <a:lvl8pPr indent="-393700" lvl="7" marL="36576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600"/>
              <a:buFont typeface="Patrick Hand"/>
              <a:buChar char="○"/>
              <a:defRPr sz="2600">
                <a:latin typeface="Patrick Hand"/>
                <a:ea typeface="Patrick Hand"/>
                <a:cs typeface="Patrick Hand"/>
                <a:sym typeface="Patrick Hand"/>
              </a:defRPr>
            </a:lvl8pPr>
            <a:lvl9pPr indent="-393700" lvl="8" marL="411480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2600"/>
              <a:buFont typeface="Patrick Hand"/>
              <a:buChar char="■"/>
              <a:defRPr sz="2600"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2" type="sldNum"/>
          </p:nvPr>
        </p:nvSpPr>
        <p:spPr>
          <a:xfrm>
            <a:off x="11296726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0" name="Google Shape;10;p1"/>
          <p:cNvSpPr txBox="1"/>
          <p:nvPr/>
        </p:nvSpPr>
        <p:spPr>
          <a:xfrm rot="5400000">
            <a:off x="-588750" y="606942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500"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2"/>
          <p:cNvSpPr txBox="1"/>
          <p:nvPr>
            <p:ph type="title"/>
          </p:nvPr>
        </p:nvSpPr>
        <p:spPr>
          <a:xfrm rot="-947515">
            <a:off x="1477349" y="1797210"/>
            <a:ext cx="3738089" cy="2708252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GB" sz="3600"/>
              <a:t>Introduce your Group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9600">
                <a:solidFill>
                  <a:schemeClr val="accent5"/>
                </a:solidFill>
              </a:rPr>
              <a:t>HELLO!</a:t>
            </a:r>
            <a:endParaRPr b="1" sz="9600">
              <a:solidFill>
                <a:schemeClr val="accent5"/>
              </a:solidFill>
            </a:endParaRPr>
          </a:p>
        </p:txBody>
      </p:sp>
      <p:sp>
        <p:nvSpPr>
          <p:cNvPr id="320" name="Google Shape;320;p12"/>
          <p:cNvSpPr txBox="1"/>
          <p:nvPr>
            <p:ph idx="1" type="body"/>
          </p:nvPr>
        </p:nvSpPr>
        <p:spPr>
          <a:xfrm>
            <a:off x="6245462" y="1852800"/>
            <a:ext cx="3406500" cy="4239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Name of Group: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-GB"/>
              <a:t>Who is on your Team?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/>
          </a:p>
        </p:txBody>
      </p:sp>
      <p:pic>
        <p:nvPicPr>
          <p:cNvPr id="321" name="Google Shape;321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7687" y="990800"/>
            <a:ext cx="2009775" cy="523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21"/>
          <p:cNvSpPr txBox="1"/>
          <p:nvPr>
            <p:ph type="title"/>
          </p:nvPr>
        </p:nvSpPr>
        <p:spPr>
          <a:xfrm rot="-947515">
            <a:off x="1477349" y="1797210"/>
            <a:ext cx="3738089" cy="2708252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GB" sz="3600"/>
              <a:t>Group Name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600">
                <a:solidFill>
                  <a:schemeClr val="accent5"/>
                </a:solidFill>
              </a:rPr>
              <a:t>Score Card</a:t>
            </a:r>
            <a:r>
              <a:rPr b="1" lang="en-GB" sz="9600">
                <a:solidFill>
                  <a:schemeClr val="accent5"/>
                </a:solidFill>
              </a:rPr>
              <a:t>!</a:t>
            </a:r>
            <a:endParaRPr b="1" sz="9600">
              <a:solidFill>
                <a:schemeClr val="accent5"/>
              </a:solidFill>
            </a:endParaRPr>
          </a:p>
        </p:txBody>
      </p:sp>
      <p:sp>
        <p:nvSpPr>
          <p:cNvPr id="388" name="Google Shape;388;p21"/>
          <p:cNvSpPr txBox="1"/>
          <p:nvPr>
            <p:ph idx="1" type="body"/>
          </p:nvPr>
        </p:nvSpPr>
        <p:spPr>
          <a:xfrm>
            <a:off x="6245462" y="1852800"/>
            <a:ext cx="3406500" cy="4239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Would we </a:t>
            </a:r>
            <a:r>
              <a:rPr lang="en-GB"/>
              <a:t>recommend</a:t>
            </a:r>
            <a:r>
              <a:rPr lang="en-GB"/>
              <a:t> this group&gt;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-GB"/>
              <a:t>Yes/No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-GB"/>
              <a:t>Why: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/>
          </a:p>
        </p:txBody>
      </p:sp>
      <p:pic>
        <p:nvPicPr>
          <p:cNvPr id="389" name="Google Shape;38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7687" y="990800"/>
            <a:ext cx="2009775" cy="523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22"/>
          <p:cNvSpPr txBox="1"/>
          <p:nvPr>
            <p:ph type="title"/>
          </p:nvPr>
        </p:nvSpPr>
        <p:spPr>
          <a:xfrm>
            <a:off x="2328800" y="2294225"/>
            <a:ext cx="8396400" cy="1922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Thank You</a:t>
            </a:r>
            <a:r>
              <a:rPr lang="en-GB"/>
              <a:t>!</a:t>
            </a:r>
            <a:endParaRPr/>
          </a:p>
        </p:txBody>
      </p:sp>
      <p:sp>
        <p:nvSpPr>
          <p:cNvPr id="395" name="Google Shape;395;p22"/>
          <p:cNvSpPr/>
          <p:nvPr/>
        </p:nvSpPr>
        <p:spPr>
          <a:xfrm>
            <a:off x="3746513" y="4216925"/>
            <a:ext cx="5560985" cy="419000"/>
          </a:xfrm>
          <a:custGeom>
            <a:rect b="b" l="l" r="r" t="t"/>
            <a:pathLst>
              <a:path extrusionOk="0" h="16760" w="260011">
                <a:moveTo>
                  <a:pt x="0" y="11079"/>
                </a:moveTo>
                <a:cubicBezTo>
                  <a:pt x="7210" y="6753"/>
                  <a:pt x="16204" y="6492"/>
                  <a:pt x="24472" y="4961"/>
                </a:cubicBezTo>
                <a:cubicBezTo>
                  <a:pt x="38995" y="2271"/>
                  <a:pt x="53858" y="1804"/>
                  <a:pt x="68608" y="1028"/>
                </a:cubicBezTo>
                <a:cubicBezTo>
                  <a:pt x="109509" y="-1125"/>
                  <a:pt x="150762" y="318"/>
                  <a:pt x="191403" y="5398"/>
                </a:cubicBezTo>
                <a:cubicBezTo>
                  <a:pt x="214405" y="8273"/>
                  <a:pt x="236830" y="16760"/>
                  <a:pt x="260011" y="16760"/>
                </a:cubicBezTo>
              </a:path>
            </a:pathLst>
          </a:custGeom>
          <a:noFill/>
          <a:ln cap="flat" cmpd="sng" w="762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sp>
      <p:pic>
        <p:nvPicPr>
          <p:cNvPr id="396" name="Google Shape;396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91163" y="5249775"/>
            <a:ext cx="2009775" cy="523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13"/>
          <p:cNvSpPr txBox="1"/>
          <p:nvPr>
            <p:ph type="ctrTitle"/>
          </p:nvPr>
        </p:nvSpPr>
        <p:spPr>
          <a:xfrm rot="300">
            <a:off x="4870850" y="1777175"/>
            <a:ext cx="3436500" cy="27369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300"/>
              <a:t>Title of the Community Organization</a:t>
            </a:r>
            <a:endParaRPr b="1" sz="5300"/>
          </a:p>
        </p:txBody>
      </p:sp>
      <p:pic>
        <p:nvPicPr>
          <p:cNvPr id="327" name="Google Shape;32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84213" y="5249775"/>
            <a:ext cx="2009775" cy="523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14"/>
          <p:cNvSpPr txBox="1"/>
          <p:nvPr>
            <p:ph type="title"/>
          </p:nvPr>
        </p:nvSpPr>
        <p:spPr>
          <a:xfrm>
            <a:off x="1991351" y="1355900"/>
            <a:ext cx="7614900" cy="1007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Why did you choose this community group</a:t>
            </a:r>
            <a:endParaRPr/>
          </a:p>
        </p:txBody>
      </p:sp>
      <p:sp>
        <p:nvSpPr>
          <p:cNvPr id="333" name="Google Shape;333;p14"/>
          <p:cNvSpPr txBox="1"/>
          <p:nvPr>
            <p:ph idx="1" type="body"/>
          </p:nvPr>
        </p:nvSpPr>
        <p:spPr>
          <a:xfrm>
            <a:off x="2184975" y="2796700"/>
            <a:ext cx="6762900" cy="22506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Our First Reason is..</a:t>
            </a:r>
            <a:r>
              <a:rPr lang="en-GB"/>
              <a:t>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Our Second Reason is...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Our Last Reason is...</a:t>
            </a:r>
            <a:endParaRPr/>
          </a:p>
        </p:txBody>
      </p:sp>
      <p:sp>
        <p:nvSpPr>
          <p:cNvPr id="334" name="Google Shape;334;p14"/>
          <p:cNvSpPr/>
          <p:nvPr/>
        </p:nvSpPr>
        <p:spPr>
          <a:xfrm>
            <a:off x="1466950" y="2884150"/>
            <a:ext cx="466800" cy="469800"/>
          </a:xfrm>
          <a:prstGeom prst="frame">
            <a:avLst>
              <a:gd fmla="val 7733" name="adj1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14"/>
          <p:cNvSpPr/>
          <p:nvPr/>
        </p:nvSpPr>
        <p:spPr>
          <a:xfrm>
            <a:off x="1466950" y="3555475"/>
            <a:ext cx="466800" cy="469800"/>
          </a:xfrm>
          <a:prstGeom prst="frame">
            <a:avLst>
              <a:gd fmla="val 7733" name="adj1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14"/>
          <p:cNvSpPr/>
          <p:nvPr/>
        </p:nvSpPr>
        <p:spPr>
          <a:xfrm>
            <a:off x="1466950" y="4226800"/>
            <a:ext cx="466800" cy="469800"/>
          </a:xfrm>
          <a:prstGeom prst="frame">
            <a:avLst>
              <a:gd fmla="val 7733" name="adj1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14"/>
          <p:cNvSpPr/>
          <p:nvPr/>
        </p:nvSpPr>
        <p:spPr>
          <a:xfrm>
            <a:off x="1466950" y="2796700"/>
            <a:ext cx="611818" cy="469739"/>
          </a:xfrm>
          <a:custGeom>
            <a:rect b="b" l="l" r="r" t="t"/>
            <a:pathLst>
              <a:path extrusionOk="0" h="51128" w="49380">
                <a:moveTo>
                  <a:pt x="0" y="28404"/>
                </a:moveTo>
                <a:lnTo>
                  <a:pt x="18353" y="51128"/>
                </a:lnTo>
                <a:lnTo>
                  <a:pt x="49380" y="13109"/>
                </a:lnTo>
                <a:lnTo>
                  <a:pt x="33648" y="0"/>
                </a:lnTo>
                <a:lnTo>
                  <a:pt x="17916" y="41077"/>
                </a:lnTo>
                <a:lnTo>
                  <a:pt x="10487" y="1573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</p:sp>
      <p:sp>
        <p:nvSpPr>
          <p:cNvPr id="338" name="Google Shape;338;p14"/>
          <p:cNvSpPr/>
          <p:nvPr/>
        </p:nvSpPr>
        <p:spPr>
          <a:xfrm>
            <a:off x="1466950" y="3511750"/>
            <a:ext cx="611818" cy="469739"/>
          </a:xfrm>
          <a:custGeom>
            <a:rect b="b" l="l" r="r" t="t"/>
            <a:pathLst>
              <a:path extrusionOk="0" h="51128" w="49380">
                <a:moveTo>
                  <a:pt x="0" y="28404"/>
                </a:moveTo>
                <a:lnTo>
                  <a:pt x="18353" y="51128"/>
                </a:lnTo>
                <a:lnTo>
                  <a:pt x="49380" y="13109"/>
                </a:lnTo>
                <a:lnTo>
                  <a:pt x="33648" y="0"/>
                </a:lnTo>
                <a:lnTo>
                  <a:pt x="17916" y="41077"/>
                </a:lnTo>
                <a:lnTo>
                  <a:pt x="10487" y="1573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</p:sp>
      <p:sp>
        <p:nvSpPr>
          <p:cNvPr id="339" name="Google Shape;339;p14"/>
          <p:cNvSpPr/>
          <p:nvPr/>
        </p:nvSpPr>
        <p:spPr>
          <a:xfrm>
            <a:off x="1466950" y="4139300"/>
            <a:ext cx="611818" cy="469739"/>
          </a:xfrm>
          <a:custGeom>
            <a:rect b="b" l="l" r="r" t="t"/>
            <a:pathLst>
              <a:path extrusionOk="0" h="51128" w="49380">
                <a:moveTo>
                  <a:pt x="0" y="28404"/>
                </a:moveTo>
                <a:lnTo>
                  <a:pt x="18353" y="51128"/>
                </a:lnTo>
                <a:lnTo>
                  <a:pt x="49380" y="13109"/>
                </a:lnTo>
                <a:lnTo>
                  <a:pt x="33648" y="0"/>
                </a:lnTo>
                <a:lnTo>
                  <a:pt x="17916" y="41077"/>
                </a:lnTo>
                <a:lnTo>
                  <a:pt x="10487" y="1573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</p:sp>
      <p:pic>
        <p:nvPicPr>
          <p:cNvPr id="340" name="Google Shape;34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67063" y="5635450"/>
            <a:ext cx="2009775" cy="523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15"/>
          <p:cNvSpPr txBox="1"/>
          <p:nvPr>
            <p:ph type="title"/>
          </p:nvPr>
        </p:nvSpPr>
        <p:spPr>
          <a:xfrm>
            <a:off x="2509775" y="2200675"/>
            <a:ext cx="8939400" cy="26658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200"/>
              <a:t>WHAT WE LEARNED ABOUT </a:t>
            </a:r>
            <a:r>
              <a:rPr lang="en-GB" sz="7200">
                <a:solidFill>
                  <a:schemeClr val="accent2"/>
                </a:solidFill>
              </a:rPr>
              <a:t>COMMUNITY GROUP’S NAME	</a:t>
            </a:r>
            <a:endParaRPr sz="7200">
              <a:solidFill>
                <a:schemeClr val="accent2"/>
              </a:solidFill>
            </a:endParaRPr>
          </a:p>
        </p:txBody>
      </p:sp>
      <p:pic>
        <p:nvPicPr>
          <p:cNvPr id="346" name="Google Shape;34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74575" y="923700"/>
            <a:ext cx="2009775" cy="523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16"/>
          <p:cNvSpPr txBox="1"/>
          <p:nvPr>
            <p:ph type="title"/>
          </p:nvPr>
        </p:nvSpPr>
        <p:spPr>
          <a:xfrm>
            <a:off x="1775275" y="2395500"/>
            <a:ext cx="3696300" cy="2067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3"/>
                </a:solidFill>
              </a:rPr>
              <a:t>Interesting and Fun Facts</a:t>
            </a:r>
            <a:endParaRPr>
              <a:solidFill>
                <a:schemeClr val="accent3"/>
              </a:solidFill>
            </a:endParaRPr>
          </a:p>
        </p:txBody>
      </p:sp>
      <p:sp>
        <p:nvSpPr>
          <p:cNvPr id="352" name="Google Shape;352;p16"/>
          <p:cNvSpPr txBox="1"/>
          <p:nvPr>
            <p:ph idx="1" type="body"/>
          </p:nvPr>
        </p:nvSpPr>
        <p:spPr>
          <a:xfrm>
            <a:off x="6944176" y="1449225"/>
            <a:ext cx="36381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One of the keys to an effective presentation is keeping it simple, concentrate on your core message.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-GB"/>
              <a:t>Make it easy for your audience to understand and respond.</a:t>
            </a:r>
            <a:endParaRPr/>
          </a:p>
        </p:txBody>
      </p:sp>
      <p:pic>
        <p:nvPicPr>
          <p:cNvPr id="353" name="Google Shape;35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4" y="185925"/>
            <a:ext cx="1345200" cy="350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17"/>
          <p:cNvSpPr txBox="1"/>
          <p:nvPr>
            <p:ph type="title"/>
          </p:nvPr>
        </p:nvSpPr>
        <p:spPr>
          <a:xfrm>
            <a:off x="819775" y="502650"/>
            <a:ext cx="4006200" cy="2130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How can this group help our </a:t>
            </a:r>
            <a:r>
              <a:rPr lang="en-GB">
                <a:solidFill>
                  <a:schemeClr val="accent4"/>
                </a:solidFill>
              </a:rPr>
              <a:t>community?</a:t>
            </a:r>
            <a:endParaRPr>
              <a:solidFill>
                <a:schemeClr val="accent4"/>
              </a:solidFill>
            </a:endParaRPr>
          </a:p>
        </p:txBody>
      </p:sp>
      <p:sp>
        <p:nvSpPr>
          <p:cNvPr id="359" name="Google Shape;359;p17"/>
          <p:cNvSpPr txBox="1"/>
          <p:nvPr>
            <p:ph idx="1" type="body"/>
          </p:nvPr>
        </p:nvSpPr>
        <p:spPr>
          <a:xfrm>
            <a:off x="819775" y="4204175"/>
            <a:ext cx="4006200" cy="2068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-GB" sz="2400"/>
              <a:t>Remember that most of our presentation templates allow you to change the colors by going into the master –</a:t>
            </a:r>
            <a:endParaRPr sz="2400"/>
          </a:p>
        </p:txBody>
      </p:sp>
      <p:sp>
        <p:nvSpPr>
          <p:cNvPr id="360" name="Google Shape;360;p17"/>
          <p:cNvSpPr txBox="1"/>
          <p:nvPr>
            <p:ph idx="2" type="body"/>
          </p:nvPr>
        </p:nvSpPr>
        <p:spPr>
          <a:xfrm>
            <a:off x="5973825" y="1301952"/>
            <a:ext cx="4140600" cy="4703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400">
                <a:solidFill>
                  <a:schemeClr val="dk1"/>
                </a:solidFill>
              </a:rPr>
              <a:t> – this works both in PowerPoint and Google Slides – , so you can adapt them to your needs.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-GB" sz="2400"/>
              <a:t>Colors are emotional and evoke feelings. The right colors can help persuade and motivate, they can increase your audience's interest and improve learning comprehension and retention.</a:t>
            </a:r>
            <a:endParaRPr sz="2400"/>
          </a:p>
        </p:txBody>
      </p:sp>
      <p:pic>
        <p:nvPicPr>
          <p:cNvPr id="361" name="Google Shape;36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82338" y="0"/>
            <a:ext cx="2009775" cy="523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18"/>
          <p:cNvSpPr txBox="1"/>
          <p:nvPr>
            <p:ph type="title"/>
          </p:nvPr>
        </p:nvSpPr>
        <p:spPr>
          <a:xfrm>
            <a:off x="819775" y="502650"/>
            <a:ext cx="4006200" cy="2130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How can we support this </a:t>
            </a:r>
            <a:r>
              <a:rPr lang="en-GB">
                <a:solidFill>
                  <a:schemeClr val="accent4"/>
                </a:solidFill>
              </a:rPr>
              <a:t>community group?</a:t>
            </a:r>
            <a:endParaRPr>
              <a:solidFill>
                <a:schemeClr val="accent4"/>
              </a:solidFill>
            </a:endParaRPr>
          </a:p>
        </p:txBody>
      </p:sp>
      <p:sp>
        <p:nvSpPr>
          <p:cNvPr id="367" name="Google Shape;367;p18"/>
          <p:cNvSpPr txBox="1"/>
          <p:nvPr>
            <p:ph idx="1" type="body"/>
          </p:nvPr>
        </p:nvSpPr>
        <p:spPr>
          <a:xfrm>
            <a:off x="819775" y="4204175"/>
            <a:ext cx="4006200" cy="2068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-GB" sz="2400"/>
              <a:t>Remember that most of our presentation templates allow you to change the colors by going into the master –</a:t>
            </a:r>
            <a:endParaRPr sz="2400"/>
          </a:p>
        </p:txBody>
      </p:sp>
      <p:sp>
        <p:nvSpPr>
          <p:cNvPr id="368" name="Google Shape;368;p18"/>
          <p:cNvSpPr txBox="1"/>
          <p:nvPr>
            <p:ph idx="2" type="body"/>
          </p:nvPr>
        </p:nvSpPr>
        <p:spPr>
          <a:xfrm>
            <a:off x="5973825" y="1301952"/>
            <a:ext cx="4140600" cy="4703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</a:rPr>
              <a:t> – this works both in PowerPoint and Google Slides – , so you can adapt them to your needs.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-GB" sz="2400"/>
              <a:t>Colors are emotional and evoke feelings. The right colors can help persuade and motivate, they can increase your audience's interest and improve learning comprehension and retention.</a:t>
            </a:r>
            <a:endParaRPr sz="2400"/>
          </a:p>
        </p:txBody>
      </p:sp>
      <p:pic>
        <p:nvPicPr>
          <p:cNvPr id="369" name="Google Shape;36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82338" y="0"/>
            <a:ext cx="2009775" cy="523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19"/>
          <p:cNvSpPr txBox="1"/>
          <p:nvPr>
            <p:ph type="title"/>
          </p:nvPr>
        </p:nvSpPr>
        <p:spPr>
          <a:xfrm>
            <a:off x="2060400" y="1300125"/>
            <a:ext cx="3959400" cy="4805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/>
              <a:t>Participating in this group will help us grow in one or more areas (pick one or more):</a:t>
            </a:r>
            <a:r>
              <a:rPr lang="en-GB" sz="2800"/>
              <a:t> </a:t>
            </a:r>
            <a:endParaRPr sz="2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lt2"/>
                </a:solidFill>
              </a:rPr>
              <a:t>1. Integrity </a:t>
            </a:r>
            <a:endParaRPr sz="2800">
              <a:solidFill>
                <a:schemeClr val="l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lt2"/>
                </a:solidFill>
              </a:rPr>
              <a:t>2. Professional Network</a:t>
            </a:r>
            <a:endParaRPr sz="2800">
              <a:solidFill>
                <a:schemeClr val="l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lt2"/>
                </a:solidFill>
              </a:rPr>
              <a:t>3. Ethics</a:t>
            </a:r>
            <a:endParaRPr sz="2800">
              <a:solidFill>
                <a:schemeClr val="l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lt2"/>
                </a:solidFill>
              </a:rPr>
              <a:t>4. Diverse Population Connections</a:t>
            </a:r>
            <a:endParaRPr sz="2800">
              <a:solidFill>
                <a:schemeClr val="l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lt2"/>
                </a:solidFill>
              </a:rPr>
              <a:t>5. Extended Learning Experiences</a:t>
            </a:r>
            <a:endParaRPr sz="2800">
              <a:solidFill>
                <a:schemeClr val="lt2"/>
              </a:solidFill>
            </a:endParaRPr>
          </a:p>
        </p:txBody>
      </p:sp>
      <p:pic>
        <p:nvPicPr>
          <p:cNvPr id="375" name="Google Shape;37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94738" y="6239075"/>
            <a:ext cx="2009775" cy="523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20"/>
          <p:cNvSpPr txBox="1"/>
          <p:nvPr>
            <p:ph type="title"/>
          </p:nvPr>
        </p:nvSpPr>
        <p:spPr>
          <a:xfrm>
            <a:off x="1991350" y="1813100"/>
            <a:ext cx="6956400" cy="10077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Community Groups Contact Person:</a:t>
            </a:r>
            <a:endParaRPr/>
          </a:p>
        </p:txBody>
      </p:sp>
      <p:sp>
        <p:nvSpPr>
          <p:cNvPr id="381" name="Google Shape;381;p20"/>
          <p:cNvSpPr txBox="1"/>
          <p:nvPr>
            <p:ph idx="1" type="body"/>
          </p:nvPr>
        </p:nvSpPr>
        <p:spPr>
          <a:xfrm>
            <a:off x="1991350" y="3253900"/>
            <a:ext cx="6956400" cy="1943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Contacts Name: </a:t>
            </a:r>
            <a:endParaRPr sz="3000"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-GB" sz="3000"/>
              <a:t>Contacts Job Title:</a:t>
            </a:r>
            <a:endParaRPr sz="3000"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-GB" sz="1800"/>
              <a:t>Please keep this slide or mention us in the footer of a slide.</a:t>
            </a:r>
            <a:endParaRPr sz="1800"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/>
          </a:p>
        </p:txBody>
      </p:sp>
      <p:pic>
        <p:nvPicPr>
          <p:cNvPr id="382" name="Google Shape;38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64650" y="118850"/>
            <a:ext cx="2009775" cy="523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0165_Ogawa_Template_SlidesMania">
  <a:themeElements>
    <a:clrScheme name="Simple Light">
      <a:dk1>
        <a:srgbClr val="000000"/>
      </a:dk1>
      <a:lt1>
        <a:srgbClr val="76A5AF"/>
      </a:lt1>
      <a:dk2>
        <a:srgbClr val="000000"/>
      </a:dk2>
      <a:lt2>
        <a:srgbClr val="8E7CC3"/>
      </a:lt2>
      <a:accent1>
        <a:srgbClr val="6FA8DC"/>
      </a:accent1>
      <a:accent2>
        <a:srgbClr val="E69138"/>
      </a:accent2>
      <a:accent3>
        <a:srgbClr val="C27BA0"/>
      </a:accent3>
      <a:accent4>
        <a:srgbClr val="E06666"/>
      </a:accent4>
      <a:accent5>
        <a:srgbClr val="93C47D"/>
      </a:accent5>
      <a:accent6>
        <a:srgbClr val="FFD966"/>
      </a:accent6>
      <a:hlink>
        <a:srgbClr val="17171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